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  <p:sldMasterId id="2147483648" r:id="rId5"/>
    <p:sldMasterId id="2147483770" r:id="rId6"/>
    <p:sldMasterId id="2147483732" r:id="rId7"/>
    <p:sldMasterId id="2147483659" r:id="rId8"/>
  </p:sldMasterIdLst>
  <p:notesMasterIdLst>
    <p:notesMasterId r:id="rId23"/>
  </p:notesMasterIdLst>
  <p:handoutMasterIdLst>
    <p:handoutMasterId r:id="rId24"/>
  </p:handoutMasterIdLst>
  <p:sldIdLst>
    <p:sldId id="529" r:id="rId9"/>
    <p:sldId id="530" r:id="rId10"/>
    <p:sldId id="531" r:id="rId11"/>
    <p:sldId id="532" r:id="rId12"/>
    <p:sldId id="533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2" r:id="rId22"/>
  </p:sldIdLst>
  <p:sldSz cx="9144000" cy="5143500" type="screen16x9"/>
  <p:notesSz cx="6810375" cy="9942513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49">
          <p15:clr>
            <a:srgbClr val="A4A3A4"/>
          </p15:clr>
        </p15:guide>
        <p15:guide id="2" pos="274">
          <p15:clr>
            <a:srgbClr val="A4A3A4"/>
          </p15:clr>
        </p15:guide>
        <p15:guide id="3" pos="28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aan Uythoven" initials="CU [4]" lastIdx="1" clrIdx="0"/>
  <p:cmAuthor id="2" name="Christiaan Uythoven" initials="CU [5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95B"/>
    <a:srgbClr val="F58220"/>
    <a:srgbClr val="B1B3B5"/>
    <a:srgbClr val="585858"/>
    <a:srgbClr val="EF9500"/>
    <a:srgbClr val="E98300"/>
    <a:srgbClr val="565A50"/>
    <a:srgbClr val="FF8000"/>
    <a:srgbClr val="E77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4908BB-37F1-BF4C-8A39-481AAE2C9EFE}" v="93" dt="2019-06-16T13:14:58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1" autoAdjust="0"/>
    <p:restoredTop sz="83955" autoAdjust="0"/>
  </p:normalViewPr>
  <p:slideViewPr>
    <p:cSldViewPr snapToGrid="0" snapToObjects="1" showGuides="1">
      <p:cViewPr>
        <p:scale>
          <a:sx n="142" d="100"/>
          <a:sy n="142" d="100"/>
        </p:scale>
        <p:origin x="616" y="656"/>
      </p:cViewPr>
      <p:guideLst>
        <p:guide orient="horz" pos="1249"/>
        <p:guide pos="274"/>
        <p:guide pos="28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2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on, Rob van" userId="c73d1757-c6e8-4cdd-8d56-8920befcbf4b" providerId="ADAL" clId="{3E4908BB-37F1-BF4C-8A39-481AAE2C9EFE}"/>
    <pc:docChg chg="undo custSel addSld delSld modSld">
      <pc:chgData name="Loon, Rob van" userId="c73d1757-c6e8-4cdd-8d56-8920befcbf4b" providerId="ADAL" clId="{3E4908BB-37F1-BF4C-8A39-481AAE2C9EFE}" dt="2019-06-16T13:15:18.887" v="1276" actId="1076"/>
      <pc:docMkLst>
        <pc:docMk/>
      </pc:docMkLst>
      <pc:sldChg chg="delSp modSp">
        <pc:chgData name="Loon, Rob van" userId="c73d1757-c6e8-4cdd-8d56-8920befcbf4b" providerId="ADAL" clId="{3E4908BB-37F1-BF4C-8A39-481AAE2C9EFE}" dt="2019-06-13T20:58:17.513" v="859" actId="20577"/>
        <pc:sldMkLst>
          <pc:docMk/>
          <pc:sldMk cId="247310100" sldId="529"/>
        </pc:sldMkLst>
        <pc:spChg chg="mod">
          <ac:chgData name="Loon, Rob van" userId="c73d1757-c6e8-4cdd-8d56-8920befcbf4b" providerId="ADAL" clId="{3E4908BB-37F1-BF4C-8A39-481AAE2C9EFE}" dt="2019-06-13T19:52:28.586" v="30" actId="20577"/>
          <ac:spMkLst>
            <pc:docMk/>
            <pc:sldMk cId="247310100" sldId="529"/>
            <ac:spMk id="5" creationId="{9659D78C-0661-EC44-8229-DAA52346548F}"/>
          </ac:spMkLst>
        </pc:spChg>
        <pc:spChg chg="mod">
          <ac:chgData name="Loon, Rob van" userId="c73d1757-c6e8-4cdd-8d56-8920befcbf4b" providerId="ADAL" clId="{3E4908BB-37F1-BF4C-8A39-481AAE2C9EFE}" dt="2019-06-13T19:52:35.140" v="31" actId="20577"/>
          <ac:spMkLst>
            <pc:docMk/>
            <pc:sldMk cId="247310100" sldId="529"/>
            <ac:spMk id="6" creationId="{1622C8DB-3088-F94D-BAAE-419031621746}"/>
          </ac:spMkLst>
        </pc:spChg>
        <pc:spChg chg="mod">
          <ac:chgData name="Loon, Rob van" userId="c73d1757-c6e8-4cdd-8d56-8920befcbf4b" providerId="ADAL" clId="{3E4908BB-37F1-BF4C-8A39-481AAE2C9EFE}" dt="2019-06-13T20:58:17.513" v="859" actId="20577"/>
          <ac:spMkLst>
            <pc:docMk/>
            <pc:sldMk cId="247310100" sldId="529"/>
            <ac:spMk id="7" creationId="{26D8D70C-C83D-1A43-81EE-9C5BB81CC5DE}"/>
          </ac:spMkLst>
        </pc:spChg>
        <pc:grpChg chg="del">
          <ac:chgData name="Loon, Rob van" userId="c73d1757-c6e8-4cdd-8d56-8920befcbf4b" providerId="ADAL" clId="{3E4908BB-37F1-BF4C-8A39-481AAE2C9EFE}" dt="2019-06-13T19:52:41.066" v="33" actId="478"/>
          <ac:grpSpMkLst>
            <pc:docMk/>
            <pc:sldMk cId="247310100" sldId="529"/>
            <ac:grpSpMk id="8" creationId="{BD2E390B-12A6-3A40-90EA-57E4C43AB3AD}"/>
          </ac:grpSpMkLst>
        </pc:grpChg>
        <pc:picChg chg="del">
          <ac:chgData name="Loon, Rob van" userId="c73d1757-c6e8-4cdd-8d56-8920befcbf4b" providerId="ADAL" clId="{3E4908BB-37F1-BF4C-8A39-481AAE2C9EFE}" dt="2019-06-13T19:52:38.727" v="32" actId="478"/>
          <ac:picMkLst>
            <pc:docMk/>
            <pc:sldMk cId="247310100" sldId="529"/>
            <ac:picMk id="11" creationId="{B33B9BEA-AD1D-784A-A982-FF0B03B7583E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3T19:59:44.134" v="95" actId="20577"/>
        <pc:sldMkLst>
          <pc:docMk/>
          <pc:sldMk cId="3649850414" sldId="530"/>
        </pc:sldMkLst>
        <pc:spChg chg="del">
          <ac:chgData name="Loon, Rob van" userId="c73d1757-c6e8-4cdd-8d56-8920befcbf4b" providerId="ADAL" clId="{3E4908BB-37F1-BF4C-8A39-481AAE2C9EFE}" dt="2019-06-13T19:53:29.323" v="75"/>
          <ac:spMkLst>
            <pc:docMk/>
            <pc:sldMk cId="3649850414" sldId="530"/>
            <ac:spMk id="2" creationId="{292C6471-45E7-4543-AC2B-86FCB97AB7C8}"/>
          </ac:spMkLst>
        </pc:spChg>
        <pc:spChg chg="del">
          <ac:chgData name="Loon, Rob van" userId="c73d1757-c6e8-4cdd-8d56-8920befcbf4b" providerId="ADAL" clId="{3E4908BB-37F1-BF4C-8A39-481AAE2C9EFE}" dt="2019-06-13T19:53:29.323" v="75"/>
          <ac:spMkLst>
            <pc:docMk/>
            <pc:sldMk cId="3649850414" sldId="530"/>
            <ac:spMk id="3" creationId="{DF41958A-AE51-0B49-84F8-BD3DF1AC353E}"/>
          </ac:spMkLst>
        </pc:spChg>
        <pc:spChg chg="del">
          <ac:chgData name="Loon, Rob van" userId="c73d1757-c6e8-4cdd-8d56-8920befcbf4b" providerId="ADAL" clId="{3E4908BB-37F1-BF4C-8A39-481AAE2C9EFE}" dt="2019-06-13T19:53:29.323" v="75"/>
          <ac:spMkLst>
            <pc:docMk/>
            <pc:sldMk cId="3649850414" sldId="530"/>
            <ac:spMk id="4" creationId="{D8709FC8-DF28-5548-B66C-07E68968A8B6}"/>
          </ac:spMkLst>
        </pc:spChg>
        <pc:spChg chg="add del mod">
          <ac:chgData name="Loon, Rob van" userId="c73d1757-c6e8-4cdd-8d56-8920befcbf4b" providerId="ADAL" clId="{3E4908BB-37F1-BF4C-8A39-481AAE2C9EFE}" dt="2019-06-13T19:58:46.469" v="76"/>
          <ac:spMkLst>
            <pc:docMk/>
            <pc:sldMk cId="3649850414" sldId="530"/>
            <ac:spMk id="5" creationId="{EA75616A-E912-8944-A9FE-74FEB7AA4537}"/>
          </ac:spMkLst>
        </pc:spChg>
        <pc:spChg chg="add del mod">
          <ac:chgData name="Loon, Rob van" userId="c73d1757-c6e8-4cdd-8d56-8920befcbf4b" providerId="ADAL" clId="{3E4908BB-37F1-BF4C-8A39-481AAE2C9EFE}" dt="2019-06-13T19:58:46.469" v="76"/>
          <ac:spMkLst>
            <pc:docMk/>
            <pc:sldMk cId="3649850414" sldId="530"/>
            <ac:spMk id="6" creationId="{019D79BC-C627-734C-A4AF-A00B70F8DBDD}"/>
          </ac:spMkLst>
        </pc:spChg>
        <pc:spChg chg="add del mod">
          <ac:chgData name="Loon, Rob van" userId="c73d1757-c6e8-4cdd-8d56-8920befcbf4b" providerId="ADAL" clId="{3E4908BB-37F1-BF4C-8A39-481AAE2C9EFE}" dt="2019-06-13T19:58:46.469" v="76"/>
          <ac:spMkLst>
            <pc:docMk/>
            <pc:sldMk cId="3649850414" sldId="530"/>
            <ac:spMk id="7" creationId="{7E8408D4-49DD-9B47-BA38-A9F7A268CA35}"/>
          </ac:spMkLst>
        </pc:spChg>
        <pc:spChg chg="add mod">
          <ac:chgData name="Loon, Rob van" userId="c73d1757-c6e8-4cdd-8d56-8920befcbf4b" providerId="ADAL" clId="{3E4908BB-37F1-BF4C-8A39-481AAE2C9EFE}" dt="2019-06-13T19:59:44.134" v="95" actId="20577"/>
          <ac:spMkLst>
            <pc:docMk/>
            <pc:sldMk cId="3649850414" sldId="530"/>
            <ac:spMk id="8" creationId="{7D29EB6B-5063-2D4C-A204-38DA4CC05B6F}"/>
          </ac:spMkLst>
        </pc:spChg>
        <pc:spChg chg="add del mod">
          <ac:chgData name="Loon, Rob van" userId="c73d1757-c6e8-4cdd-8d56-8920befcbf4b" providerId="ADAL" clId="{3E4908BB-37F1-BF4C-8A39-481AAE2C9EFE}" dt="2019-06-13T19:58:54.335" v="77"/>
          <ac:spMkLst>
            <pc:docMk/>
            <pc:sldMk cId="3649850414" sldId="530"/>
            <ac:spMk id="9" creationId="{DAFB3E49-C1C9-9746-9AC7-CB420F067194}"/>
          </ac:spMkLst>
        </pc:spChg>
        <pc:picChg chg="add mod modCrop">
          <ac:chgData name="Loon, Rob van" userId="c73d1757-c6e8-4cdd-8d56-8920befcbf4b" providerId="ADAL" clId="{3E4908BB-37F1-BF4C-8A39-481AAE2C9EFE}" dt="2019-06-13T19:59:17.168" v="81" actId="732"/>
          <ac:picMkLst>
            <pc:docMk/>
            <pc:sldMk cId="3649850414" sldId="530"/>
            <ac:picMk id="11" creationId="{0C3EC2B3-6B3D-EC41-B2FD-E701C1737BB8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3T20:53:30.266" v="847" actId="207"/>
        <pc:sldMkLst>
          <pc:docMk/>
          <pc:sldMk cId="106104343" sldId="531"/>
        </pc:sldMkLst>
        <pc:spChg chg="del">
          <ac:chgData name="Loon, Rob van" userId="c73d1757-c6e8-4cdd-8d56-8920befcbf4b" providerId="ADAL" clId="{3E4908BB-37F1-BF4C-8A39-481AAE2C9EFE}" dt="2019-06-13T20:16:45.087" v="679" actId="478"/>
          <ac:spMkLst>
            <pc:docMk/>
            <pc:sldMk cId="106104343" sldId="531"/>
            <ac:spMk id="2" creationId="{EDF56945-F08D-EA47-85CA-15CED1EDC9DE}"/>
          </ac:spMkLst>
        </pc:spChg>
        <pc:spChg chg="mod">
          <ac:chgData name="Loon, Rob van" userId="c73d1757-c6e8-4cdd-8d56-8920befcbf4b" providerId="ADAL" clId="{3E4908BB-37F1-BF4C-8A39-481AAE2C9EFE}" dt="2019-06-13T20:01:30.138" v="105" actId="20577"/>
          <ac:spMkLst>
            <pc:docMk/>
            <pc:sldMk cId="106104343" sldId="531"/>
            <ac:spMk id="3" creationId="{80E277BE-E5B5-C64F-8F80-0144A9399903}"/>
          </ac:spMkLst>
        </pc:spChg>
        <pc:spChg chg="add del mod">
          <ac:chgData name="Loon, Rob van" userId="c73d1757-c6e8-4cdd-8d56-8920befcbf4b" providerId="ADAL" clId="{3E4908BB-37F1-BF4C-8A39-481AAE2C9EFE}" dt="2019-06-13T20:50:30.092" v="836" actId="478"/>
          <ac:spMkLst>
            <pc:docMk/>
            <pc:sldMk cId="106104343" sldId="531"/>
            <ac:spMk id="4" creationId="{022EA996-A19F-C34D-84C5-CB2B5ACBE964}"/>
          </ac:spMkLst>
        </pc:spChg>
        <pc:spChg chg="add mod">
          <ac:chgData name="Loon, Rob van" userId="c73d1757-c6e8-4cdd-8d56-8920befcbf4b" providerId="ADAL" clId="{3E4908BB-37F1-BF4C-8A39-481AAE2C9EFE}" dt="2019-06-13T20:53:30.266" v="847" actId="207"/>
          <ac:spMkLst>
            <pc:docMk/>
            <pc:sldMk cId="106104343" sldId="531"/>
            <ac:spMk id="6" creationId="{E0CB5BDD-D52F-9E46-9872-DD730E5DE070}"/>
          </ac:spMkLst>
        </pc:spChg>
        <pc:picChg chg="add mod">
          <ac:chgData name="Loon, Rob van" userId="c73d1757-c6e8-4cdd-8d56-8920befcbf4b" providerId="ADAL" clId="{3E4908BB-37F1-BF4C-8A39-481AAE2C9EFE}" dt="2019-06-13T20:51:47.705" v="840" actId="1076"/>
          <ac:picMkLst>
            <pc:docMk/>
            <pc:sldMk cId="106104343" sldId="531"/>
            <ac:picMk id="5" creationId="{9ED99A1D-7EE1-BB4C-B12F-A04F30E32ED2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6T12:52:37.330" v="1161" actId="732"/>
        <pc:sldMkLst>
          <pc:docMk/>
          <pc:sldMk cId="3059915055" sldId="532"/>
        </pc:sldMkLst>
        <pc:spChg chg="del">
          <ac:chgData name="Loon, Rob van" userId="c73d1757-c6e8-4cdd-8d56-8920befcbf4b" providerId="ADAL" clId="{3E4908BB-37F1-BF4C-8A39-481AAE2C9EFE}" dt="2019-06-16T12:46:00.168" v="1158" actId="478"/>
          <ac:spMkLst>
            <pc:docMk/>
            <pc:sldMk cId="3059915055" sldId="532"/>
            <ac:spMk id="2" creationId="{75F1E8B6-99E1-8B4A-AE95-F007516BCED9}"/>
          </ac:spMkLst>
        </pc:spChg>
        <pc:spChg chg="mod">
          <ac:chgData name="Loon, Rob van" userId="c73d1757-c6e8-4cdd-8d56-8920befcbf4b" providerId="ADAL" clId="{3E4908BB-37F1-BF4C-8A39-481AAE2C9EFE}" dt="2019-06-13T20:02:16.964" v="126" actId="20577"/>
          <ac:spMkLst>
            <pc:docMk/>
            <pc:sldMk cId="3059915055" sldId="532"/>
            <ac:spMk id="3" creationId="{DF3B216D-FCCD-144E-90B7-577E6032B2CF}"/>
          </ac:spMkLst>
        </pc:spChg>
        <pc:picChg chg="add mod modCrop">
          <ac:chgData name="Loon, Rob van" userId="c73d1757-c6e8-4cdd-8d56-8920befcbf4b" providerId="ADAL" clId="{3E4908BB-37F1-BF4C-8A39-481AAE2C9EFE}" dt="2019-06-16T12:52:37.330" v="1161" actId="732"/>
          <ac:picMkLst>
            <pc:docMk/>
            <pc:sldMk cId="3059915055" sldId="532"/>
            <ac:picMk id="4" creationId="{7CD52A53-E4E4-4A4A-9EBB-92B4AB90B757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6T13:10:27.510" v="1174" actId="14100"/>
        <pc:sldMkLst>
          <pc:docMk/>
          <pc:sldMk cId="615128127" sldId="533"/>
        </pc:sldMkLst>
        <pc:spChg chg="del">
          <ac:chgData name="Loon, Rob van" userId="c73d1757-c6e8-4cdd-8d56-8920befcbf4b" providerId="ADAL" clId="{3E4908BB-37F1-BF4C-8A39-481AAE2C9EFE}" dt="2019-06-13T20:16:31.233" v="666" actId="478"/>
          <ac:spMkLst>
            <pc:docMk/>
            <pc:sldMk cId="615128127" sldId="533"/>
            <ac:spMk id="2" creationId="{8AC106E5-04FB-7B4B-9831-4D4325BEC3E6}"/>
          </ac:spMkLst>
        </pc:spChg>
        <pc:spChg chg="mod">
          <ac:chgData name="Loon, Rob van" userId="c73d1757-c6e8-4cdd-8d56-8920befcbf4b" providerId="ADAL" clId="{3E4908BB-37F1-BF4C-8A39-481AAE2C9EFE}" dt="2019-06-13T20:02:56.223" v="167" actId="20577"/>
          <ac:spMkLst>
            <pc:docMk/>
            <pc:sldMk cId="615128127" sldId="533"/>
            <ac:spMk id="3" creationId="{2C55EF39-10D3-B24B-901F-F8EB360F5F15}"/>
          </ac:spMkLst>
        </pc:spChg>
        <pc:spChg chg="add del mod">
          <ac:chgData name="Loon, Rob van" userId="c73d1757-c6e8-4cdd-8d56-8920befcbf4b" providerId="ADAL" clId="{3E4908BB-37F1-BF4C-8A39-481AAE2C9EFE}" dt="2019-06-16T13:09:31.778" v="1167" actId="478"/>
          <ac:spMkLst>
            <pc:docMk/>
            <pc:sldMk cId="615128127" sldId="533"/>
            <ac:spMk id="4" creationId="{853B067E-A480-4340-99C3-4371A643C711}"/>
          </ac:spMkLst>
        </pc:spChg>
        <pc:picChg chg="add mod">
          <ac:chgData name="Loon, Rob van" userId="c73d1757-c6e8-4cdd-8d56-8920befcbf4b" providerId="ADAL" clId="{3E4908BB-37F1-BF4C-8A39-481AAE2C9EFE}" dt="2019-06-16T13:10:20.861" v="1172" actId="1076"/>
          <ac:picMkLst>
            <pc:docMk/>
            <pc:sldMk cId="615128127" sldId="533"/>
            <ac:picMk id="3074" creationId="{6E20D81B-9B48-574A-B63B-E5B14F8B8F6F}"/>
          </ac:picMkLst>
        </pc:picChg>
        <pc:picChg chg="add mod">
          <ac:chgData name="Loon, Rob van" userId="c73d1757-c6e8-4cdd-8d56-8920befcbf4b" providerId="ADAL" clId="{3E4908BB-37F1-BF4C-8A39-481AAE2C9EFE}" dt="2019-06-16T13:10:27.510" v="1174" actId="14100"/>
          <ac:picMkLst>
            <pc:docMk/>
            <pc:sldMk cId="615128127" sldId="533"/>
            <ac:picMk id="3076" creationId="{2C7E161D-FC65-6A4D-BA74-A731E3455B2F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3T20:05:06.358" v="183" actId="1076"/>
        <pc:sldMkLst>
          <pc:docMk/>
          <pc:sldMk cId="2249054643" sldId="534"/>
        </pc:sldMkLst>
        <pc:spChg chg="del">
          <ac:chgData name="Loon, Rob van" userId="c73d1757-c6e8-4cdd-8d56-8920befcbf4b" providerId="ADAL" clId="{3E4908BB-37F1-BF4C-8A39-481AAE2C9EFE}" dt="2019-06-13T20:03:41.422" v="169"/>
          <ac:spMkLst>
            <pc:docMk/>
            <pc:sldMk cId="2249054643" sldId="534"/>
            <ac:spMk id="2" creationId="{86E44A76-EF14-ED45-8270-1061F415197A}"/>
          </ac:spMkLst>
        </pc:spChg>
        <pc:spChg chg="add del mod">
          <ac:chgData name="Loon, Rob van" userId="c73d1757-c6e8-4cdd-8d56-8920befcbf4b" providerId="ADAL" clId="{3E4908BB-37F1-BF4C-8A39-481AAE2C9EFE}" dt="2019-06-13T20:04:05.558" v="175" actId="478"/>
          <ac:spMkLst>
            <pc:docMk/>
            <pc:sldMk cId="2249054643" sldId="534"/>
            <ac:spMk id="5" creationId="{1461A08A-59CB-9343-A1F2-99567BCFF4E5}"/>
          </ac:spMkLst>
        </pc:spChg>
        <pc:picChg chg="add del mod modCrop">
          <ac:chgData name="Loon, Rob van" userId="c73d1757-c6e8-4cdd-8d56-8920befcbf4b" providerId="ADAL" clId="{3E4908BB-37F1-BF4C-8A39-481AAE2C9EFE}" dt="2019-06-13T20:04:02.842" v="174" actId="478"/>
          <ac:picMkLst>
            <pc:docMk/>
            <pc:sldMk cId="2249054643" sldId="534"/>
            <ac:picMk id="1026" creationId="{AFE77AFF-2697-4E43-A95B-5628D1E9AEB4}"/>
          </ac:picMkLst>
        </pc:picChg>
        <pc:picChg chg="add mod">
          <ac:chgData name="Loon, Rob van" userId="c73d1757-c6e8-4cdd-8d56-8920befcbf4b" providerId="ADAL" clId="{3E4908BB-37F1-BF4C-8A39-481AAE2C9EFE}" dt="2019-06-13T20:04:14.825" v="178" actId="1076"/>
          <ac:picMkLst>
            <pc:docMk/>
            <pc:sldMk cId="2249054643" sldId="534"/>
            <ac:picMk id="1028" creationId="{49C5371A-BB0F-E647-A9D4-D2BFE0ABC66F}"/>
          </ac:picMkLst>
        </pc:picChg>
        <pc:picChg chg="add del">
          <ac:chgData name="Loon, Rob van" userId="c73d1757-c6e8-4cdd-8d56-8920befcbf4b" providerId="ADAL" clId="{3E4908BB-37F1-BF4C-8A39-481AAE2C9EFE}" dt="2019-06-13T20:04:47.107" v="180" actId="478"/>
          <ac:picMkLst>
            <pc:docMk/>
            <pc:sldMk cId="2249054643" sldId="534"/>
            <ac:picMk id="1030" creationId="{77746053-3A33-3E4B-9E14-9AF1546BCE8E}"/>
          </ac:picMkLst>
        </pc:picChg>
        <pc:picChg chg="add mod">
          <ac:chgData name="Loon, Rob van" userId="c73d1757-c6e8-4cdd-8d56-8920befcbf4b" providerId="ADAL" clId="{3E4908BB-37F1-BF4C-8A39-481AAE2C9EFE}" dt="2019-06-13T20:05:06.358" v="183" actId="1076"/>
          <ac:picMkLst>
            <pc:docMk/>
            <pc:sldMk cId="2249054643" sldId="534"/>
            <ac:picMk id="1032" creationId="{91E4B9C4-9BC8-1043-BD00-261F61FB3F9D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6T13:12:03.278" v="1221" actId="1076"/>
        <pc:sldMkLst>
          <pc:docMk/>
          <pc:sldMk cId="1234511712" sldId="535"/>
        </pc:sldMkLst>
        <pc:spChg chg="del">
          <ac:chgData name="Loon, Rob van" userId="c73d1757-c6e8-4cdd-8d56-8920befcbf4b" providerId="ADAL" clId="{3E4908BB-37F1-BF4C-8A39-481AAE2C9EFE}" dt="2019-06-13T20:06:15.053" v="185"/>
          <ac:spMkLst>
            <pc:docMk/>
            <pc:sldMk cId="1234511712" sldId="535"/>
            <ac:spMk id="2" creationId="{EB57828C-5DBB-A349-ADF4-BA4F712A5910}"/>
          </ac:spMkLst>
        </pc:spChg>
        <pc:spChg chg="del">
          <ac:chgData name="Loon, Rob van" userId="c73d1757-c6e8-4cdd-8d56-8920befcbf4b" providerId="ADAL" clId="{3E4908BB-37F1-BF4C-8A39-481AAE2C9EFE}" dt="2019-06-13T20:06:15.053" v="185"/>
          <ac:spMkLst>
            <pc:docMk/>
            <pc:sldMk cId="1234511712" sldId="535"/>
            <ac:spMk id="3" creationId="{184CB94A-1171-A849-A70A-23BE6B3C375B}"/>
          </ac:spMkLst>
        </pc:spChg>
        <pc:spChg chg="add del mod">
          <ac:chgData name="Loon, Rob van" userId="c73d1757-c6e8-4cdd-8d56-8920befcbf4b" providerId="ADAL" clId="{3E4908BB-37F1-BF4C-8A39-481AAE2C9EFE}" dt="2019-06-13T20:06:35.257" v="186"/>
          <ac:spMkLst>
            <pc:docMk/>
            <pc:sldMk cId="1234511712" sldId="535"/>
            <ac:spMk id="4" creationId="{91AAB4DD-C89F-6B4F-B1BD-B0E1B97F8E35}"/>
          </ac:spMkLst>
        </pc:spChg>
        <pc:spChg chg="add del mod">
          <ac:chgData name="Loon, Rob van" userId="c73d1757-c6e8-4cdd-8d56-8920befcbf4b" providerId="ADAL" clId="{3E4908BB-37F1-BF4C-8A39-481AAE2C9EFE}" dt="2019-06-13T20:06:35.257" v="186"/>
          <ac:spMkLst>
            <pc:docMk/>
            <pc:sldMk cId="1234511712" sldId="535"/>
            <ac:spMk id="5" creationId="{072296D6-416C-5E46-B285-8234D93DF62C}"/>
          </ac:spMkLst>
        </pc:spChg>
        <pc:spChg chg="add del mod">
          <ac:chgData name="Loon, Rob van" userId="c73d1757-c6e8-4cdd-8d56-8920befcbf4b" providerId="ADAL" clId="{3E4908BB-37F1-BF4C-8A39-481AAE2C9EFE}" dt="2019-06-13T20:06:35.257" v="186"/>
          <ac:spMkLst>
            <pc:docMk/>
            <pc:sldMk cId="1234511712" sldId="535"/>
            <ac:spMk id="6" creationId="{A96F82C3-F7B5-0B43-A6C7-DAA701C28078}"/>
          </ac:spMkLst>
        </pc:spChg>
        <pc:spChg chg="add del mod">
          <ac:chgData name="Loon, Rob van" userId="c73d1757-c6e8-4cdd-8d56-8920befcbf4b" providerId="ADAL" clId="{3E4908BB-37F1-BF4C-8A39-481AAE2C9EFE}" dt="2019-06-13T20:06:35.257" v="186"/>
          <ac:spMkLst>
            <pc:docMk/>
            <pc:sldMk cId="1234511712" sldId="535"/>
            <ac:spMk id="7" creationId="{62662423-35B5-8944-B288-6BEA8D954BC4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8" creationId="{AA4FF779-20EB-CA45-9A0E-A9002079D2E1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9" creationId="{8D232AFF-E4CA-AF45-99CD-ED36EF958B5F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10" creationId="{D9DA1291-D263-474F-9031-4940F1C2BB30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11" creationId="{6576FE5B-4064-9B41-87F7-481F079AB4BC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12" creationId="{73D46911-295F-E34F-975C-A427BC348D97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13" creationId="{BFBEDFA6-360A-884A-A381-DA3092223A63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14" creationId="{E9C4E4B5-30D5-D746-9FE6-343564D7D6E2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15" creationId="{FF975AD1-B4E4-6C43-8D09-A042B71F722A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16" creationId="{6387A99D-7F45-9642-A39C-80F5FF789704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17" creationId="{F9A047F9-42C5-B443-8E42-51C31B4414B2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18" creationId="{8D684B82-B08A-ED4D-8A19-423C8DC0C544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19" creationId="{49B2BD43-B3D4-3141-BDBE-99EC208BBC0B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20" creationId="{603CDBD6-FE9C-EC46-940E-BB7DFB53282F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21" creationId="{A2E7B66D-B2E4-294D-AAEC-A8A3B6E230FB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22" creationId="{2642CD2D-26A5-E947-9E60-D4CC99B2ED9F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23" creationId="{53139EB1-1E44-E447-8BCD-C53F9432752D}"/>
          </ac:spMkLst>
        </pc:spChg>
        <pc:spChg chg="add del mod">
          <ac:chgData name="Loon, Rob van" userId="c73d1757-c6e8-4cdd-8d56-8920befcbf4b" providerId="ADAL" clId="{3E4908BB-37F1-BF4C-8A39-481AAE2C9EFE}" dt="2019-06-13T20:06:43.552" v="187"/>
          <ac:spMkLst>
            <pc:docMk/>
            <pc:sldMk cId="1234511712" sldId="535"/>
            <ac:spMk id="24" creationId="{3DE08353-57D6-CB47-979D-FBAE999DE52F}"/>
          </ac:spMkLst>
        </pc:spChg>
        <pc:spChg chg="add del mod">
          <ac:chgData name="Loon, Rob van" userId="c73d1757-c6e8-4cdd-8d56-8920befcbf4b" providerId="ADAL" clId="{3E4908BB-37F1-BF4C-8A39-481AAE2C9EFE}" dt="2019-06-16T13:11:15.872" v="1175" actId="478"/>
          <ac:spMkLst>
            <pc:docMk/>
            <pc:sldMk cId="1234511712" sldId="535"/>
            <ac:spMk id="25" creationId="{67AF82EE-A7F1-E042-A4B1-3957A4E901F0}"/>
          </ac:spMkLst>
        </pc:spChg>
        <pc:spChg chg="add mod">
          <ac:chgData name="Loon, Rob van" userId="c73d1757-c6e8-4cdd-8d56-8920befcbf4b" providerId="ADAL" clId="{3E4908BB-37F1-BF4C-8A39-481AAE2C9EFE}" dt="2019-06-16T13:11:55.725" v="1220" actId="403"/>
          <ac:spMkLst>
            <pc:docMk/>
            <pc:sldMk cId="1234511712" sldId="535"/>
            <ac:spMk id="26" creationId="{C34FE6A0-DABC-7B44-A618-28D1CB91B8B9}"/>
          </ac:spMkLst>
        </pc:spChg>
        <pc:spChg chg="add mod">
          <ac:chgData name="Loon, Rob van" userId="c73d1757-c6e8-4cdd-8d56-8920befcbf4b" providerId="ADAL" clId="{3E4908BB-37F1-BF4C-8A39-481AAE2C9EFE}" dt="2019-06-13T20:06:53.574" v="207" actId="20577"/>
          <ac:spMkLst>
            <pc:docMk/>
            <pc:sldMk cId="1234511712" sldId="535"/>
            <ac:spMk id="27" creationId="{1A6D3A5C-4438-D847-BFB4-400189FD808B}"/>
          </ac:spMkLst>
        </pc:spChg>
        <pc:picChg chg="add mod">
          <ac:chgData name="Loon, Rob van" userId="c73d1757-c6e8-4cdd-8d56-8920befcbf4b" providerId="ADAL" clId="{3E4908BB-37F1-BF4C-8A39-481AAE2C9EFE}" dt="2019-06-16T13:12:03.278" v="1221" actId="1076"/>
          <ac:picMkLst>
            <pc:docMk/>
            <pc:sldMk cId="1234511712" sldId="535"/>
            <ac:picMk id="28" creationId="{CB1B6254-E090-F442-B28D-2E10A5D7BB19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6T13:12:59.519" v="1255" actId="790"/>
        <pc:sldMkLst>
          <pc:docMk/>
          <pc:sldMk cId="3925371727" sldId="536"/>
        </pc:sldMkLst>
        <pc:spChg chg="del">
          <ac:chgData name="Loon, Rob van" userId="c73d1757-c6e8-4cdd-8d56-8920befcbf4b" providerId="ADAL" clId="{3E4908BB-37F1-BF4C-8A39-481AAE2C9EFE}" dt="2019-06-13T20:09:00.194" v="403"/>
          <ac:spMkLst>
            <pc:docMk/>
            <pc:sldMk cId="3925371727" sldId="536"/>
            <ac:spMk id="2" creationId="{99516338-973E-0D48-9C90-2BB1035704DF}"/>
          </ac:spMkLst>
        </pc:spChg>
        <pc:spChg chg="del">
          <ac:chgData name="Loon, Rob van" userId="c73d1757-c6e8-4cdd-8d56-8920befcbf4b" providerId="ADAL" clId="{3E4908BB-37F1-BF4C-8A39-481AAE2C9EFE}" dt="2019-06-13T20:09:00.194" v="403"/>
          <ac:spMkLst>
            <pc:docMk/>
            <pc:sldMk cId="3925371727" sldId="536"/>
            <ac:spMk id="3" creationId="{96EB80C8-42FC-3643-985D-E474181A2B3F}"/>
          </ac:spMkLst>
        </pc:spChg>
        <pc:spChg chg="mod">
          <ac:chgData name="Loon, Rob van" userId="c73d1757-c6e8-4cdd-8d56-8920befcbf4b" providerId="ADAL" clId="{3E4908BB-37F1-BF4C-8A39-481AAE2C9EFE}" dt="2019-06-13T20:08:56.359" v="402" actId="20577"/>
          <ac:spMkLst>
            <pc:docMk/>
            <pc:sldMk cId="3925371727" sldId="536"/>
            <ac:spMk id="4" creationId="{466B44E1-1D9E-5940-9CA1-837FC1BED88C}"/>
          </ac:spMkLst>
        </pc:spChg>
        <pc:spChg chg="add mod">
          <ac:chgData name="Loon, Rob van" userId="c73d1757-c6e8-4cdd-8d56-8920befcbf4b" providerId="ADAL" clId="{3E4908BB-37F1-BF4C-8A39-481AAE2C9EFE}" dt="2019-06-16T13:12:59.519" v="1255" actId="790"/>
          <ac:spMkLst>
            <pc:docMk/>
            <pc:sldMk cId="3925371727" sldId="536"/>
            <ac:spMk id="5" creationId="{E590084F-CA21-2040-9415-A0F87C2A6326}"/>
          </ac:spMkLst>
        </pc:spChg>
        <pc:spChg chg="add mod">
          <ac:chgData name="Loon, Rob van" userId="c73d1757-c6e8-4cdd-8d56-8920befcbf4b" providerId="ADAL" clId="{3E4908BB-37F1-BF4C-8A39-481AAE2C9EFE}" dt="2019-06-13T20:09:13.293" v="410" actId="20577"/>
          <ac:spMkLst>
            <pc:docMk/>
            <pc:sldMk cId="3925371727" sldId="536"/>
            <ac:spMk id="6" creationId="{77058B0B-AA75-0A47-93B8-065F35D42BB1}"/>
          </ac:spMkLst>
        </pc:spChg>
        <pc:picChg chg="add mod">
          <ac:chgData name="Loon, Rob van" userId="c73d1757-c6e8-4cdd-8d56-8920befcbf4b" providerId="ADAL" clId="{3E4908BB-37F1-BF4C-8A39-481AAE2C9EFE}" dt="2019-06-16T13:12:21.875" v="1226" actId="1076"/>
          <ac:picMkLst>
            <pc:docMk/>
            <pc:sldMk cId="3925371727" sldId="536"/>
            <ac:picMk id="7" creationId="{2FB70A47-D50F-274D-95E1-7973445A47E9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6T13:13:12.886" v="1258" actId="403"/>
        <pc:sldMkLst>
          <pc:docMk/>
          <pc:sldMk cId="793140745" sldId="537"/>
        </pc:sldMkLst>
        <pc:spChg chg="del">
          <ac:chgData name="Loon, Rob van" userId="c73d1757-c6e8-4cdd-8d56-8920befcbf4b" providerId="ADAL" clId="{3E4908BB-37F1-BF4C-8A39-481AAE2C9EFE}" dt="2019-06-13T20:22:03.648" v="706" actId="478"/>
          <ac:spMkLst>
            <pc:docMk/>
            <pc:sldMk cId="793140745" sldId="537"/>
            <ac:spMk id="2" creationId="{8DB5BA57-77C5-7D4B-97B5-B0E8194406EB}"/>
          </ac:spMkLst>
        </pc:spChg>
        <pc:spChg chg="del">
          <ac:chgData name="Loon, Rob van" userId="c73d1757-c6e8-4cdd-8d56-8920befcbf4b" providerId="ADAL" clId="{3E4908BB-37F1-BF4C-8A39-481AAE2C9EFE}" dt="2019-06-13T20:22:03.648" v="706" actId="478"/>
          <ac:spMkLst>
            <pc:docMk/>
            <pc:sldMk cId="793140745" sldId="537"/>
            <ac:spMk id="3" creationId="{1E2B09C1-BE1F-1442-ABC8-03100A3C9EA7}"/>
          </ac:spMkLst>
        </pc:spChg>
        <pc:spChg chg="mod">
          <ac:chgData name="Loon, Rob van" userId="c73d1757-c6e8-4cdd-8d56-8920befcbf4b" providerId="ADAL" clId="{3E4908BB-37F1-BF4C-8A39-481AAE2C9EFE}" dt="2019-06-13T20:12:37.869" v="665" actId="20577"/>
          <ac:spMkLst>
            <pc:docMk/>
            <pc:sldMk cId="793140745" sldId="537"/>
            <ac:spMk id="4" creationId="{48FA0671-57FC-514E-8729-94114C6014CA}"/>
          </ac:spMkLst>
        </pc:spChg>
        <pc:spChg chg="add mod">
          <ac:chgData name="Loon, Rob van" userId="c73d1757-c6e8-4cdd-8d56-8920befcbf4b" providerId="ADAL" clId="{3E4908BB-37F1-BF4C-8A39-481AAE2C9EFE}" dt="2019-06-16T13:13:12.886" v="1258" actId="403"/>
          <ac:spMkLst>
            <pc:docMk/>
            <pc:sldMk cId="793140745" sldId="537"/>
            <ac:spMk id="5" creationId="{EEBE7E06-1B7B-6C4D-B679-C1749F0F0984}"/>
          </ac:spMkLst>
        </pc:spChg>
        <pc:spChg chg="add mod">
          <ac:chgData name="Loon, Rob van" userId="c73d1757-c6e8-4cdd-8d56-8920befcbf4b" providerId="ADAL" clId="{3E4908BB-37F1-BF4C-8A39-481AAE2C9EFE}" dt="2019-06-16T13:13:12.886" v="1258" actId="403"/>
          <ac:spMkLst>
            <pc:docMk/>
            <pc:sldMk cId="793140745" sldId="537"/>
            <ac:spMk id="6" creationId="{917DC0B6-3D1D-F54C-8AEA-E3D16B9F7CAE}"/>
          </ac:spMkLst>
        </pc:spChg>
        <pc:spChg chg="add mod">
          <ac:chgData name="Loon, Rob van" userId="c73d1757-c6e8-4cdd-8d56-8920befcbf4b" providerId="ADAL" clId="{3E4908BB-37F1-BF4C-8A39-481AAE2C9EFE}" dt="2019-06-16T13:13:12.886" v="1258" actId="403"/>
          <ac:spMkLst>
            <pc:docMk/>
            <pc:sldMk cId="793140745" sldId="537"/>
            <ac:spMk id="10" creationId="{73A12604-E8D4-5A4F-A596-6064EE50D04E}"/>
          </ac:spMkLst>
        </pc:spChg>
        <pc:picChg chg="add">
          <ac:chgData name="Loon, Rob van" userId="c73d1757-c6e8-4cdd-8d56-8920befcbf4b" providerId="ADAL" clId="{3E4908BB-37F1-BF4C-8A39-481AAE2C9EFE}" dt="2019-06-13T20:22:04.858" v="707"/>
          <ac:picMkLst>
            <pc:docMk/>
            <pc:sldMk cId="793140745" sldId="537"/>
            <ac:picMk id="7" creationId="{F981B48F-9932-F643-A716-B0BB0529DE3A}"/>
          </ac:picMkLst>
        </pc:picChg>
        <pc:picChg chg="add">
          <ac:chgData name="Loon, Rob van" userId="c73d1757-c6e8-4cdd-8d56-8920befcbf4b" providerId="ADAL" clId="{3E4908BB-37F1-BF4C-8A39-481AAE2C9EFE}" dt="2019-06-13T20:22:04.858" v="707"/>
          <ac:picMkLst>
            <pc:docMk/>
            <pc:sldMk cId="793140745" sldId="537"/>
            <ac:picMk id="8" creationId="{0EDD0433-4425-794E-A6F9-52D2F7A3A229}"/>
          </ac:picMkLst>
        </pc:picChg>
        <pc:picChg chg="add">
          <ac:chgData name="Loon, Rob van" userId="c73d1757-c6e8-4cdd-8d56-8920befcbf4b" providerId="ADAL" clId="{3E4908BB-37F1-BF4C-8A39-481AAE2C9EFE}" dt="2019-06-13T20:22:04.858" v="707"/>
          <ac:picMkLst>
            <pc:docMk/>
            <pc:sldMk cId="793140745" sldId="537"/>
            <ac:picMk id="9" creationId="{CA7A78F4-A893-9A41-99DD-F2702FE6F39E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6T13:13:49.043" v="1263" actId="11529"/>
        <pc:sldMkLst>
          <pc:docMk/>
          <pc:sldMk cId="721090813" sldId="538"/>
        </pc:sldMkLst>
        <pc:spChg chg="add del mod">
          <ac:chgData name="Loon, Rob van" userId="c73d1757-c6e8-4cdd-8d56-8920befcbf4b" providerId="ADAL" clId="{3E4908BB-37F1-BF4C-8A39-481AAE2C9EFE}" dt="2019-06-16T10:51:30.918" v="866" actId="478"/>
          <ac:spMkLst>
            <pc:docMk/>
            <pc:sldMk cId="721090813" sldId="538"/>
            <ac:spMk id="2" creationId="{5077AFD9-47C4-F14A-A093-656FDE1E3B25}"/>
          </ac:spMkLst>
        </pc:spChg>
        <pc:spChg chg="del">
          <ac:chgData name="Loon, Rob van" userId="c73d1757-c6e8-4cdd-8d56-8920befcbf4b" providerId="ADAL" clId="{3E4908BB-37F1-BF4C-8A39-481AAE2C9EFE}" dt="2019-06-13T20:23:07.736" v="721" actId="478"/>
          <ac:spMkLst>
            <pc:docMk/>
            <pc:sldMk cId="721090813" sldId="538"/>
            <ac:spMk id="2" creationId="{6587594B-02D1-1749-9C09-4954F6070D15}"/>
          </ac:spMkLst>
        </pc:spChg>
        <pc:spChg chg="del">
          <ac:chgData name="Loon, Rob van" userId="c73d1757-c6e8-4cdd-8d56-8920befcbf4b" providerId="ADAL" clId="{3E4908BB-37F1-BF4C-8A39-481AAE2C9EFE}" dt="2019-06-13T20:23:09.997" v="722" actId="478"/>
          <ac:spMkLst>
            <pc:docMk/>
            <pc:sldMk cId="721090813" sldId="538"/>
            <ac:spMk id="3" creationId="{6E886B7A-39FA-C046-BD82-33431E960D9B}"/>
          </ac:spMkLst>
        </pc:spChg>
        <pc:spChg chg="mod">
          <ac:chgData name="Loon, Rob van" userId="c73d1757-c6e8-4cdd-8d56-8920befcbf4b" providerId="ADAL" clId="{3E4908BB-37F1-BF4C-8A39-481AAE2C9EFE}" dt="2019-06-16T10:55:53.609" v="1007" actId="1076"/>
          <ac:spMkLst>
            <pc:docMk/>
            <pc:sldMk cId="721090813" sldId="538"/>
            <ac:spMk id="4" creationId="{1C758298-C1EB-1445-9136-23E79CEFFEAA}"/>
          </ac:spMkLst>
        </pc:spChg>
        <pc:spChg chg="add del mod">
          <ac:chgData name="Loon, Rob van" userId="c73d1757-c6e8-4cdd-8d56-8920befcbf4b" providerId="ADAL" clId="{3E4908BB-37F1-BF4C-8A39-481AAE2C9EFE}" dt="2019-06-16T10:49:10.751" v="862" actId="478"/>
          <ac:spMkLst>
            <pc:docMk/>
            <pc:sldMk cId="721090813" sldId="538"/>
            <ac:spMk id="5" creationId="{32388618-02DE-7E43-A788-A1E63540557A}"/>
          </ac:spMkLst>
        </pc:spChg>
        <pc:spChg chg="add mod">
          <ac:chgData name="Loon, Rob van" userId="c73d1757-c6e8-4cdd-8d56-8920befcbf4b" providerId="ADAL" clId="{3E4908BB-37F1-BF4C-8A39-481AAE2C9EFE}" dt="2019-06-16T13:13:34.102" v="1262" actId="1076"/>
          <ac:spMkLst>
            <pc:docMk/>
            <pc:sldMk cId="721090813" sldId="538"/>
            <ac:spMk id="12" creationId="{BF71AD79-1F93-5740-8790-13A4208AAEC4}"/>
          </ac:spMkLst>
        </pc:spChg>
        <pc:spChg chg="add mod">
          <ac:chgData name="Loon, Rob van" userId="c73d1757-c6e8-4cdd-8d56-8920befcbf4b" providerId="ADAL" clId="{3E4908BB-37F1-BF4C-8A39-481AAE2C9EFE}" dt="2019-06-16T13:13:31.176" v="1261" actId="1076"/>
          <ac:spMkLst>
            <pc:docMk/>
            <pc:sldMk cId="721090813" sldId="538"/>
            <ac:spMk id="13" creationId="{33F24728-E52E-D742-A2BE-9F52532C0E4F}"/>
          </ac:spMkLst>
        </pc:spChg>
        <pc:spChg chg="add mod">
          <ac:chgData name="Loon, Rob van" userId="c73d1757-c6e8-4cdd-8d56-8920befcbf4b" providerId="ADAL" clId="{3E4908BB-37F1-BF4C-8A39-481AAE2C9EFE}" dt="2019-06-16T13:13:49.043" v="1263" actId="11529"/>
          <ac:spMkLst>
            <pc:docMk/>
            <pc:sldMk cId="721090813" sldId="538"/>
            <ac:spMk id="14" creationId="{3E5969F4-9657-AC4A-A6B3-54FD2B56B944}"/>
          </ac:spMkLst>
        </pc:spChg>
        <pc:picChg chg="add del mod">
          <ac:chgData name="Loon, Rob van" userId="c73d1757-c6e8-4cdd-8d56-8920befcbf4b" providerId="ADAL" clId="{3E4908BB-37F1-BF4C-8A39-481AAE2C9EFE}" dt="2019-06-16T10:52:18.316" v="879" actId="478"/>
          <ac:picMkLst>
            <pc:docMk/>
            <pc:sldMk cId="721090813" sldId="538"/>
            <ac:picMk id="3" creationId="{3156DA17-487D-2C4C-BE30-CD0B053F7C6F}"/>
          </ac:picMkLst>
        </pc:picChg>
        <pc:picChg chg="add mod">
          <ac:chgData name="Loon, Rob van" userId="c73d1757-c6e8-4cdd-8d56-8920befcbf4b" providerId="ADAL" clId="{3E4908BB-37F1-BF4C-8A39-481AAE2C9EFE}" dt="2019-06-16T10:55:57.779" v="1008" actId="1076"/>
          <ac:picMkLst>
            <pc:docMk/>
            <pc:sldMk cId="721090813" sldId="538"/>
            <ac:picMk id="6" creationId="{39A20AC9-7BFC-AC4B-A91D-AC5F7019CE11}"/>
          </ac:picMkLst>
        </pc:picChg>
        <pc:picChg chg="add del mod">
          <ac:chgData name="Loon, Rob van" userId="c73d1757-c6e8-4cdd-8d56-8920befcbf4b" providerId="ADAL" clId="{3E4908BB-37F1-BF4C-8A39-481AAE2C9EFE}" dt="2019-06-16T10:51:32.379" v="867" actId="478"/>
          <ac:picMkLst>
            <pc:docMk/>
            <pc:sldMk cId="721090813" sldId="538"/>
            <ac:picMk id="7" creationId="{C0718533-4DE5-7D4E-8E3C-4E21C32E9FE4}"/>
          </ac:picMkLst>
        </pc:picChg>
        <pc:picChg chg="add mod">
          <ac:chgData name="Loon, Rob van" userId="c73d1757-c6e8-4cdd-8d56-8920befcbf4b" providerId="ADAL" clId="{3E4908BB-37F1-BF4C-8A39-481AAE2C9EFE}" dt="2019-06-16T10:55:57.779" v="1008" actId="1076"/>
          <ac:picMkLst>
            <pc:docMk/>
            <pc:sldMk cId="721090813" sldId="538"/>
            <ac:picMk id="8" creationId="{79AED02B-654D-7146-8021-3256AF0E203C}"/>
          </ac:picMkLst>
        </pc:picChg>
        <pc:picChg chg="add mod">
          <ac:chgData name="Loon, Rob van" userId="c73d1757-c6e8-4cdd-8d56-8920befcbf4b" providerId="ADAL" clId="{3E4908BB-37F1-BF4C-8A39-481AAE2C9EFE}" dt="2019-06-16T10:55:57.779" v="1008" actId="1076"/>
          <ac:picMkLst>
            <pc:docMk/>
            <pc:sldMk cId="721090813" sldId="538"/>
            <ac:picMk id="9" creationId="{A00AF28B-6EBA-D146-8183-5E4F98913332}"/>
          </ac:picMkLst>
        </pc:picChg>
        <pc:picChg chg="add mod">
          <ac:chgData name="Loon, Rob van" userId="c73d1757-c6e8-4cdd-8d56-8920befcbf4b" providerId="ADAL" clId="{3E4908BB-37F1-BF4C-8A39-481AAE2C9EFE}" dt="2019-06-16T10:55:57.779" v="1008" actId="1076"/>
          <ac:picMkLst>
            <pc:docMk/>
            <pc:sldMk cId="721090813" sldId="538"/>
            <ac:picMk id="10" creationId="{C44106A5-6721-6D40-815D-A84F7D39DD4C}"/>
          </ac:picMkLst>
        </pc:picChg>
        <pc:picChg chg="add mod">
          <ac:chgData name="Loon, Rob van" userId="c73d1757-c6e8-4cdd-8d56-8920befcbf4b" providerId="ADAL" clId="{3E4908BB-37F1-BF4C-8A39-481AAE2C9EFE}" dt="2019-06-16T10:56:01.570" v="1009" actId="1076"/>
          <ac:picMkLst>
            <pc:docMk/>
            <pc:sldMk cId="721090813" sldId="538"/>
            <ac:picMk id="11" creationId="{7649258E-634C-5F46-AE23-4A56290992D9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6T13:15:18.887" v="1276" actId="1076"/>
        <pc:sldMkLst>
          <pc:docMk/>
          <pc:sldMk cId="2675885644" sldId="539"/>
        </pc:sldMkLst>
        <pc:spChg chg="del">
          <ac:chgData name="Loon, Rob van" userId="c73d1757-c6e8-4cdd-8d56-8920befcbf4b" providerId="ADAL" clId="{3E4908BB-37F1-BF4C-8A39-481AAE2C9EFE}" dt="2019-06-13T20:24:26.496" v="749" actId="478"/>
          <ac:spMkLst>
            <pc:docMk/>
            <pc:sldMk cId="2675885644" sldId="539"/>
            <ac:spMk id="2" creationId="{4C90593C-AD16-4D4E-9E02-4085F8B96294}"/>
          </ac:spMkLst>
        </pc:spChg>
        <pc:spChg chg="del">
          <ac:chgData name="Loon, Rob van" userId="c73d1757-c6e8-4cdd-8d56-8920befcbf4b" providerId="ADAL" clId="{3E4908BB-37F1-BF4C-8A39-481AAE2C9EFE}" dt="2019-06-13T20:24:26.496" v="749" actId="478"/>
          <ac:spMkLst>
            <pc:docMk/>
            <pc:sldMk cId="2675885644" sldId="539"/>
            <ac:spMk id="3" creationId="{D41AC729-79A1-D24A-A0B0-1563973CA0F3}"/>
          </ac:spMkLst>
        </pc:spChg>
        <pc:spChg chg="add mod">
          <ac:chgData name="Loon, Rob van" userId="c73d1757-c6e8-4cdd-8d56-8920befcbf4b" providerId="ADAL" clId="{3E4908BB-37F1-BF4C-8A39-481AAE2C9EFE}" dt="2019-06-16T13:15:18.887" v="1276" actId="1076"/>
          <ac:spMkLst>
            <pc:docMk/>
            <pc:sldMk cId="2675885644" sldId="539"/>
            <ac:spMk id="3" creationId="{EF70FD2D-32F2-304A-A3C3-751B67B19778}"/>
          </ac:spMkLst>
        </pc:spChg>
        <pc:spChg chg="mod">
          <ac:chgData name="Loon, Rob van" userId="c73d1757-c6e8-4cdd-8d56-8920befcbf4b" providerId="ADAL" clId="{3E4908BB-37F1-BF4C-8A39-481AAE2C9EFE}" dt="2019-06-13T20:24:20.559" v="748" actId="20577"/>
          <ac:spMkLst>
            <pc:docMk/>
            <pc:sldMk cId="2675885644" sldId="539"/>
            <ac:spMk id="4" creationId="{AAF39EE0-3870-894D-9903-2860B699B80A}"/>
          </ac:spMkLst>
        </pc:spChg>
        <pc:spChg chg="add mod">
          <ac:chgData name="Loon, Rob van" userId="c73d1757-c6e8-4cdd-8d56-8920befcbf4b" providerId="ADAL" clId="{3E4908BB-37F1-BF4C-8A39-481AAE2C9EFE}" dt="2019-06-16T13:14:20.419" v="1267" actId="1076"/>
          <ac:spMkLst>
            <pc:docMk/>
            <pc:sldMk cId="2675885644" sldId="539"/>
            <ac:spMk id="7" creationId="{C72276C1-EA3F-B348-9797-82127E9516A4}"/>
          </ac:spMkLst>
        </pc:spChg>
        <pc:spChg chg="add mod">
          <ac:chgData name="Loon, Rob van" userId="c73d1757-c6e8-4cdd-8d56-8920befcbf4b" providerId="ADAL" clId="{3E4908BB-37F1-BF4C-8A39-481AAE2C9EFE}" dt="2019-06-16T13:14:27.091" v="1268" actId="1076"/>
          <ac:spMkLst>
            <pc:docMk/>
            <pc:sldMk cId="2675885644" sldId="539"/>
            <ac:spMk id="9" creationId="{B09C3B03-4B42-AE4F-A72B-ADA15B0F5375}"/>
          </ac:spMkLst>
        </pc:spChg>
        <pc:spChg chg="add mod">
          <ac:chgData name="Loon, Rob van" userId="c73d1757-c6e8-4cdd-8d56-8920befcbf4b" providerId="ADAL" clId="{3E4908BB-37F1-BF4C-8A39-481AAE2C9EFE}" dt="2019-06-16T13:15:11.912" v="1275" actId="1076"/>
          <ac:spMkLst>
            <pc:docMk/>
            <pc:sldMk cId="2675885644" sldId="539"/>
            <ac:spMk id="11" creationId="{CAD965CC-BED0-9640-A347-870BDD86CAD1}"/>
          </ac:spMkLst>
        </pc:spChg>
        <pc:spChg chg="add mod">
          <ac:chgData name="Loon, Rob van" userId="c73d1757-c6e8-4cdd-8d56-8920befcbf4b" providerId="ADAL" clId="{3E4908BB-37F1-BF4C-8A39-481AAE2C9EFE}" dt="2019-06-16T13:14:58.693" v="1273" actId="11529"/>
          <ac:spMkLst>
            <pc:docMk/>
            <pc:sldMk cId="2675885644" sldId="539"/>
            <ac:spMk id="12" creationId="{D24330F7-DE6E-5142-AE9E-B8A73AE25FAB}"/>
          </ac:spMkLst>
        </pc:spChg>
        <pc:picChg chg="add mod">
          <ac:chgData name="Loon, Rob van" userId="c73d1757-c6e8-4cdd-8d56-8920befcbf4b" providerId="ADAL" clId="{3E4908BB-37F1-BF4C-8A39-481AAE2C9EFE}" dt="2019-06-16T13:15:18.887" v="1276" actId="1076"/>
          <ac:picMkLst>
            <pc:docMk/>
            <pc:sldMk cId="2675885644" sldId="539"/>
            <ac:picMk id="2" creationId="{3CF630B1-60ED-2442-AEBA-D7CDA805B0E4}"/>
          </ac:picMkLst>
        </pc:picChg>
        <pc:picChg chg="add del mod">
          <ac:chgData name="Loon, Rob van" userId="c73d1757-c6e8-4cdd-8d56-8920befcbf4b" providerId="ADAL" clId="{3E4908BB-37F1-BF4C-8A39-481AAE2C9EFE}" dt="2019-06-16T12:35:16.145" v="1151" actId="478"/>
          <ac:picMkLst>
            <pc:docMk/>
            <pc:sldMk cId="2675885644" sldId="539"/>
            <ac:picMk id="5" creationId="{5CD34278-008A-714F-85F2-5EA7ACD55C64}"/>
          </ac:picMkLst>
        </pc:picChg>
        <pc:picChg chg="add del mod">
          <ac:chgData name="Loon, Rob van" userId="c73d1757-c6e8-4cdd-8d56-8920befcbf4b" providerId="ADAL" clId="{3E4908BB-37F1-BF4C-8A39-481AAE2C9EFE}" dt="2019-06-16T12:35:24.841" v="1154" actId="478"/>
          <ac:picMkLst>
            <pc:docMk/>
            <pc:sldMk cId="2675885644" sldId="539"/>
            <ac:picMk id="6" creationId="{CC95492E-0A4F-D146-B22A-6CEEC9B85CAF}"/>
          </ac:picMkLst>
        </pc:picChg>
        <pc:picChg chg="add mod">
          <ac:chgData name="Loon, Rob van" userId="c73d1757-c6e8-4cdd-8d56-8920befcbf4b" providerId="ADAL" clId="{3E4908BB-37F1-BF4C-8A39-481AAE2C9EFE}" dt="2019-06-16T13:14:27.091" v="1268" actId="1076"/>
          <ac:picMkLst>
            <pc:docMk/>
            <pc:sldMk cId="2675885644" sldId="539"/>
            <ac:picMk id="8" creationId="{F1F2E99D-5A48-5B43-98A8-D8ECD2A999C1}"/>
          </ac:picMkLst>
        </pc:picChg>
        <pc:picChg chg="add mod">
          <ac:chgData name="Loon, Rob van" userId="c73d1757-c6e8-4cdd-8d56-8920befcbf4b" providerId="ADAL" clId="{3E4908BB-37F1-BF4C-8A39-481AAE2C9EFE}" dt="2019-06-16T13:14:20.419" v="1267" actId="1076"/>
          <ac:picMkLst>
            <pc:docMk/>
            <pc:sldMk cId="2675885644" sldId="539"/>
            <ac:picMk id="10" creationId="{4B38F990-720E-554D-9BE4-517D94C01BE4}"/>
          </ac:picMkLst>
        </pc:picChg>
        <pc:picChg chg="add mod">
          <ac:chgData name="Loon, Rob van" userId="c73d1757-c6e8-4cdd-8d56-8920befcbf4b" providerId="ADAL" clId="{3E4908BB-37F1-BF4C-8A39-481AAE2C9EFE}" dt="2019-06-16T13:15:07.087" v="1274" actId="1076"/>
          <ac:picMkLst>
            <pc:docMk/>
            <pc:sldMk cId="2675885644" sldId="539"/>
            <ac:picMk id="1026" creationId="{83C0FD20-8A44-8845-B347-7433F0029484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6T12:30:47.661" v="1133" actId="1076"/>
        <pc:sldMkLst>
          <pc:docMk/>
          <pc:sldMk cId="3321391796" sldId="540"/>
        </pc:sldMkLst>
        <pc:spChg chg="del">
          <ac:chgData name="Loon, Rob van" userId="c73d1757-c6e8-4cdd-8d56-8920befcbf4b" providerId="ADAL" clId="{3E4908BB-37F1-BF4C-8A39-481AAE2C9EFE}" dt="2019-06-16T12:26:23.535" v="1085" actId="478"/>
          <ac:spMkLst>
            <pc:docMk/>
            <pc:sldMk cId="3321391796" sldId="540"/>
            <ac:spMk id="2" creationId="{028FDE93-2583-084F-8E52-0A1C6F37BEFE}"/>
          </ac:spMkLst>
        </pc:spChg>
        <pc:spChg chg="del">
          <ac:chgData name="Loon, Rob van" userId="c73d1757-c6e8-4cdd-8d56-8920befcbf4b" providerId="ADAL" clId="{3E4908BB-37F1-BF4C-8A39-481AAE2C9EFE}" dt="2019-06-16T12:29:38.454" v="1118" actId="478"/>
          <ac:spMkLst>
            <pc:docMk/>
            <pc:sldMk cId="3321391796" sldId="540"/>
            <ac:spMk id="3" creationId="{80E639C1-8A43-4B45-9A5D-7D581BA4290B}"/>
          </ac:spMkLst>
        </pc:spChg>
        <pc:spChg chg="mod">
          <ac:chgData name="Loon, Rob van" userId="c73d1757-c6e8-4cdd-8d56-8920befcbf4b" providerId="ADAL" clId="{3E4908BB-37F1-BF4C-8A39-481AAE2C9EFE}" dt="2019-06-13T20:25:23.516" v="774" actId="20577"/>
          <ac:spMkLst>
            <pc:docMk/>
            <pc:sldMk cId="3321391796" sldId="540"/>
            <ac:spMk id="4" creationId="{8FFB57B2-A51F-DF48-8FA9-B3D3144B7546}"/>
          </ac:spMkLst>
        </pc:spChg>
        <pc:spChg chg="add mod">
          <ac:chgData name="Loon, Rob van" userId="c73d1757-c6e8-4cdd-8d56-8920befcbf4b" providerId="ADAL" clId="{3E4908BB-37F1-BF4C-8A39-481AAE2C9EFE}" dt="2019-06-16T12:26:29.269" v="1086" actId="11529"/>
          <ac:spMkLst>
            <pc:docMk/>
            <pc:sldMk cId="3321391796" sldId="540"/>
            <ac:spMk id="5" creationId="{A25E2AE5-BF09-1640-8605-96500DA85246}"/>
          </ac:spMkLst>
        </pc:spChg>
        <pc:spChg chg="add mod">
          <ac:chgData name="Loon, Rob van" userId="c73d1757-c6e8-4cdd-8d56-8920befcbf4b" providerId="ADAL" clId="{3E4908BB-37F1-BF4C-8A39-481AAE2C9EFE}" dt="2019-06-16T12:26:44.385" v="1088" actId="207"/>
          <ac:spMkLst>
            <pc:docMk/>
            <pc:sldMk cId="3321391796" sldId="540"/>
            <ac:spMk id="6" creationId="{961095DB-3C47-4141-A886-2BA7F3EEC05A}"/>
          </ac:spMkLst>
        </pc:spChg>
        <pc:spChg chg="add mod">
          <ac:chgData name="Loon, Rob van" userId="c73d1757-c6e8-4cdd-8d56-8920befcbf4b" providerId="ADAL" clId="{3E4908BB-37F1-BF4C-8A39-481AAE2C9EFE}" dt="2019-06-16T12:27:02.458" v="1092" actId="1076"/>
          <ac:spMkLst>
            <pc:docMk/>
            <pc:sldMk cId="3321391796" sldId="540"/>
            <ac:spMk id="7" creationId="{17851516-DAA5-CF42-A07D-8DDAD9C0260E}"/>
          </ac:spMkLst>
        </pc:spChg>
        <pc:spChg chg="add mod">
          <ac:chgData name="Loon, Rob van" userId="c73d1757-c6e8-4cdd-8d56-8920befcbf4b" providerId="ADAL" clId="{3E4908BB-37F1-BF4C-8A39-481AAE2C9EFE}" dt="2019-06-16T12:26:55.236" v="1091" actId="571"/>
          <ac:spMkLst>
            <pc:docMk/>
            <pc:sldMk cId="3321391796" sldId="540"/>
            <ac:spMk id="8" creationId="{B9FB9364-DF1D-7A4F-88A9-4A4AA8470FB7}"/>
          </ac:spMkLst>
        </pc:spChg>
        <pc:spChg chg="add mod">
          <ac:chgData name="Loon, Rob van" userId="c73d1757-c6e8-4cdd-8d56-8920befcbf4b" providerId="ADAL" clId="{3E4908BB-37F1-BF4C-8A39-481AAE2C9EFE}" dt="2019-06-16T12:27:07.284" v="1093" actId="571"/>
          <ac:spMkLst>
            <pc:docMk/>
            <pc:sldMk cId="3321391796" sldId="540"/>
            <ac:spMk id="9" creationId="{FD1542FD-E286-284F-8667-4A8877516EAE}"/>
          </ac:spMkLst>
        </pc:spChg>
        <pc:spChg chg="add mod">
          <ac:chgData name="Loon, Rob van" userId="c73d1757-c6e8-4cdd-8d56-8920befcbf4b" providerId="ADAL" clId="{3E4908BB-37F1-BF4C-8A39-481AAE2C9EFE}" dt="2019-06-16T12:27:14.671" v="1095" actId="1035"/>
          <ac:spMkLst>
            <pc:docMk/>
            <pc:sldMk cId="3321391796" sldId="540"/>
            <ac:spMk id="10" creationId="{A57E8DD2-85C1-FF4F-B22F-3D3930756382}"/>
          </ac:spMkLst>
        </pc:spChg>
        <pc:spChg chg="add mod">
          <ac:chgData name="Loon, Rob van" userId="c73d1757-c6e8-4cdd-8d56-8920befcbf4b" providerId="ADAL" clId="{3E4908BB-37F1-BF4C-8A39-481AAE2C9EFE}" dt="2019-06-16T12:27:34.217" v="1100" actId="1076"/>
          <ac:spMkLst>
            <pc:docMk/>
            <pc:sldMk cId="3321391796" sldId="540"/>
            <ac:spMk id="11" creationId="{6E84D70F-81CC-5143-AE59-F49F27AB5039}"/>
          </ac:spMkLst>
        </pc:spChg>
        <pc:spChg chg="add mod">
          <ac:chgData name="Loon, Rob van" userId="c73d1757-c6e8-4cdd-8d56-8920befcbf4b" providerId="ADAL" clId="{3E4908BB-37F1-BF4C-8A39-481AAE2C9EFE}" dt="2019-06-16T12:27:54.201" v="1105" actId="20577"/>
          <ac:spMkLst>
            <pc:docMk/>
            <pc:sldMk cId="3321391796" sldId="540"/>
            <ac:spMk id="12" creationId="{D66DB901-EBB1-AB44-BB9A-61C542504F0C}"/>
          </ac:spMkLst>
        </pc:spChg>
        <pc:spChg chg="add mod">
          <ac:chgData name="Loon, Rob van" userId="c73d1757-c6e8-4cdd-8d56-8920befcbf4b" providerId="ADAL" clId="{3E4908BB-37F1-BF4C-8A39-481AAE2C9EFE}" dt="2019-06-16T12:27:57.082" v="1107" actId="20577"/>
          <ac:spMkLst>
            <pc:docMk/>
            <pc:sldMk cId="3321391796" sldId="540"/>
            <ac:spMk id="13" creationId="{2DB805C6-6893-AB4D-B6D1-79B269FED3EB}"/>
          </ac:spMkLst>
        </pc:spChg>
        <pc:spChg chg="add del mod">
          <ac:chgData name="Loon, Rob van" userId="c73d1757-c6e8-4cdd-8d56-8920befcbf4b" providerId="ADAL" clId="{3E4908BB-37F1-BF4C-8A39-481AAE2C9EFE}" dt="2019-06-16T12:28:02.832" v="1110" actId="20577"/>
          <ac:spMkLst>
            <pc:docMk/>
            <pc:sldMk cId="3321391796" sldId="540"/>
            <ac:spMk id="14" creationId="{428854FB-E131-8D4D-B38F-E6DFDE2D754F}"/>
          </ac:spMkLst>
        </pc:spChg>
        <pc:spChg chg="add mod">
          <ac:chgData name="Loon, Rob van" userId="c73d1757-c6e8-4cdd-8d56-8920befcbf4b" providerId="ADAL" clId="{3E4908BB-37F1-BF4C-8A39-481AAE2C9EFE}" dt="2019-06-16T12:28:05.063" v="1111" actId="20577"/>
          <ac:spMkLst>
            <pc:docMk/>
            <pc:sldMk cId="3321391796" sldId="540"/>
            <ac:spMk id="15" creationId="{AA867627-9079-6B46-8675-0B5B780C7329}"/>
          </ac:spMkLst>
        </pc:spChg>
        <pc:spChg chg="add mod">
          <ac:chgData name="Loon, Rob van" userId="c73d1757-c6e8-4cdd-8d56-8920befcbf4b" providerId="ADAL" clId="{3E4908BB-37F1-BF4C-8A39-481AAE2C9EFE}" dt="2019-06-16T12:28:36.596" v="1117" actId="1076"/>
          <ac:spMkLst>
            <pc:docMk/>
            <pc:sldMk cId="3321391796" sldId="540"/>
            <ac:spMk id="16" creationId="{52CD866B-3A75-574F-A24F-8C8C714FE802}"/>
          </ac:spMkLst>
        </pc:spChg>
        <pc:spChg chg="add mod">
          <ac:chgData name="Loon, Rob van" userId="c73d1757-c6e8-4cdd-8d56-8920befcbf4b" providerId="ADAL" clId="{3E4908BB-37F1-BF4C-8A39-481AAE2C9EFE}" dt="2019-06-16T12:28:27.878" v="1116" actId="1076"/>
          <ac:spMkLst>
            <pc:docMk/>
            <pc:sldMk cId="3321391796" sldId="540"/>
            <ac:spMk id="17" creationId="{C9A817DA-23C3-7947-BF20-5244CFEF714A}"/>
          </ac:spMkLst>
        </pc:spChg>
        <pc:picChg chg="add del mod">
          <ac:chgData name="Loon, Rob van" userId="c73d1757-c6e8-4cdd-8d56-8920befcbf4b" providerId="ADAL" clId="{3E4908BB-37F1-BF4C-8A39-481AAE2C9EFE}" dt="2019-06-16T12:29:55.184" v="1123" actId="478"/>
          <ac:picMkLst>
            <pc:docMk/>
            <pc:sldMk cId="3321391796" sldId="540"/>
            <ac:picMk id="18" creationId="{AE236241-BF49-E241-8563-F89E077F301A}"/>
          </ac:picMkLst>
        </pc:picChg>
        <pc:picChg chg="add mod">
          <ac:chgData name="Loon, Rob van" userId="c73d1757-c6e8-4cdd-8d56-8920befcbf4b" providerId="ADAL" clId="{3E4908BB-37F1-BF4C-8A39-481AAE2C9EFE}" dt="2019-06-16T12:30:03.200" v="1128" actId="1076"/>
          <ac:picMkLst>
            <pc:docMk/>
            <pc:sldMk cId="3321391796" sldId="540"/>
            <ac:picMk id="19" creationId="{1CEE463B-2C08-A447-8684-924366CD64CC}"/>
          </ac:picMkLst>
        </pc:picChg>
        <pc:picChg chg="add mod">
          <ac:chgData name="Loon, Rob van" userId="c73d1757-c6e8-4cdd-8d56-8920befcbf4b" providerId="ADAL" clId="{3E4908BB-37F1-BF4C-8A39-481AAE2C9EFE}" dt="2019-06-16T12:30:47.661" v="1133" actId="1076"/>
          <ac:picMkLst>
            <pc:docMk/>
            <pc:sldMk cId="3321391796" sldId="540"/>
            <ac:picMk id="2050" creationId="{0CBB6EC4-0842-4F41-BA51-44511C5C9122}"/>
          </ac:picMkLst>
        </pc:picChg>
      </pc:sldChg>
      <pc:sldChg chg="addSp delSp modSp add">
        <pc:chgData name="Loon, Rob van" userId="c73d1757-c6e8-4cdd-8d56-8920befcbf4b" providerId="ADAL" clId="{3E4908BB-37F1-BF4C-8A39-481AAE2C9EFE}" dt="2019-06-16T12:32:06.118" v="1150" actId="1076"/>
        <pc:sldMkLst>
          <pc:docMk/>
          <pc:sldMk cId="720876032" sldId="541"/>
        </pc:sldMkLst>
        <pc:spChg chg="del">
          <ac:chgData name="Loon, Rob van" userId="c73d1757-c6e8-4cdd-8d56-8920befcbf4b" providerId="ADAL" clId="{3E4908BB-37F1-BF4C-8A39-481AAE2C9EFE}" dt="2019-06-16T12:31:01.654" v="1134" actId="478"/>
          <ac:spMkLst>
            <pc:docMk/>
            <pc:sldMk cId="720876032" sldId="541"/>
            <ac:spMk id="2" creationId="{82F3EA9A-CA53-A247-8431-D843EFAC83A0}"/>
          </ac:spMkLst>
        </pc:spChg>
        <pc:spChg chg="del">
          <ac:chgData name="Loon, Rob van" userId="c73d1757-c6e8-4cdd-8d56-8920befcbf4b" providerId="ADAL" clId="{3E4908BB-37F1-BF4C-8A39-481AAE2C9EFE}" dt="2019-06-16T12:31:02.710" v="1135" actId="478"/>
          <ac:spMkLst>
            <pc:docMk/>
            <pc:sldMk cId="720876032" sldId="541"/>
            <ac:spMk id="3" creationId="{707B6164-C275-2041-8CEC-EC903970DE1F}"/>
          </ac:spMkLst>
        </pc:spChg>
        <pc:spChg chg="mod">
          <ac:chgData name="Loon, Rob van" userId="c73d1757-c6e8-4cdd-8d56-8920befcbf4b" providerId="ADAL" clId="{3E4908BB-37F1-BF4C-8A39-481AAE2C9EFE}" dt="2019-06-13T20:25:51.490" v="783" actId="20577"/>
          <ac:spMkLst>
            <pc:docMk/>
            <pc:sldMk cId="720876032" sldId="541"/>
            <ac:spMk id="4" creationId="{8538F1B1-70A1-164F-A6BC-4FC0656C9901}"/>
          </ac:spMkLst>
        </pc:spChg>
        <pc:spChg chg="add mod">
          <ac:chgData name="Loon, Rob van" userId="c73d1757-c6e8-4cdd-8d56-8920befcbf4b" providerId="ADAL" clId="{3E4908BB-37F1-BF4C-8A39-481AAE2C9EFE}" dt="2019-06-16T12:32:06.118" v="1150" actId="1076"/>
          <ac:spMkLst>
            <pc:docMk/>
            <pc:sldMk cId="720876032" sldId="541"/>
            <ac:spMk id="5" creationId="{48C8204B-5072-BB41-B0CA-E5095E4A65D0}"/>
          </ac:spMkLst>
        </pc:spChg>
      </pc:sldChg>
      <pc:sldChg chg="addSp delSp modSp add">
        <pc:chgData name="Loon, Rob van" userId="c73d1757-c6e8-4cdd-8d56-8920befcbf4b" providerId="ADAL" clId="{3E4908BB-37F1-BF4C-8A39-481AAE2C9EFE}" dt="2019-06-13T20:29:03.398" v="835" actId="1076"/>
        <pc:sldMkLst>
          <pc:docMk/>
          <pc:sldMk cId="3576931569" sldId="542"/>
        </pc:sldMkLst>
        <pc:spChg chg="del">
          <ac:chgData name="Loon, Rob van" userId="c73d1757-c6e8-4cdd-8d56-8920befcbf4b" providerId="ADAL" clId="{3E4908BB-37F1-BF4C-8A39-481AAE2C9EFE}" dt="2019-06-13T20:26:38.066" v="785"/>
          <ac:spMkLst>
            <pc:docMk/>
            <pc:sldMk cId="3576931569" sldId="542"/>
            <ac:spMk id="2" creationId="{4DF356C8-1B24-824E-9356-826D3928F3F8}"/>
          </ac:spMkLst>
        </pc:spChg>
        <pc:spChg chg="del">
          <ac:chgData name="Loon, Rob van" userId="c73d1757-c6e8-4cdd-8d56-8920befcbf4b" providerId="ADAL" clId="{3E4908BB-37F1-BF4C-8A39-481AAE2C9EFE}" dt="2019-06-13T20:26:38.066" v="785"/>
          <ac:spMkLst>
            <pc:docMk/>
            <pc:sldMk cId="3576931569" sldId="542"/>
            <ac:spMk id="3" creationId="{F7385E4C-41C7-0547-8661-C541ECD2EC74}"/>
          </ac:spMkLst>
        </pc:spChg>
        <pc:spChg chg="del">
          <ac:chgData name="Loon, Rob van" userId="c73d1757-c6e8-4cdd-8d56-8920befcbf4b" providerId="ADAL" clId="{3E4908BB-37F1-BF4C-8A39-481AAE2C9EFE}" dt="2019-06-13T20:26:38.066" v="785"/>
          <ac:spMkLst>
            <pc:docMk/>
            <pc:sldMk cId="3576931569" sldId="542"/>
            <ac:spMk id="4" creationId="{91F8B1DA-41EF-9845-ADD8-A1C19B28FC79}"/>
          </ac:spMkLst>
        </pc:spChg>
        <pc:spChg chg="add del mod">
          <ac:chgData name="Loon, Rob van" userId="c73d1757-c6e8-4cdd-8d56-8920befcbf4b" providerId="ADAL" clId="{3E4908BB-37F1-BF4C-8A39-481AAE2C9EFE}" dt="2019-06-13T20:26:52.361" v="786"/>
          <ac:spMkLst>
            <pc:docMk/>
            <pc:sldMk cId="3576931569" sldId="542"/>
            <ac:spMk id="5" creationId="{520D5C50-9189-0D47-AF4F-06776B6B9425}"/>
          </ac:spMkLst>
        </pc:spChg>
        <pc:spChg chg="add mod">
          <ac:chgData name="Loon, Rob van" userId="c73d1757-c6e8-4cdd-8d56-8920befcbf4b" providerId="ADAL" clId="{3E4908BB-37F1-BF4C-8A39-481AAE2C9EFE}" dt="2019-06-13T20:28:09.425" v="788" actId="1076"/>
          <ac:spMkLst>
            <pc:docMk/>
            <pc:sldMk cId="3576931569" sldId="542"/>
            <ac:spMk id="6" creationId="{F8BDDFB9-DEC1-BD44-BE64-2C885822D3E6}"/>
          </ac:spMkLst>
        </pc:spChg>
        <pc:spChg chg="add mod">
          <ac:chgData name="Loon, Rob van" userId="c73d1757-c6e8-4cdd-8d56-8920befcbf4b" providerId="ADAL" clId="{3E4908BB-37F1-BF4C-8A39-481AAE2C9EFE}" dt="2019-06-13T20:29:03.398" v="835" actId="1076"/>
          <ac:spMkLst>
            <pc:docMk/>
            <pc:sldMk cId="3576931569" sldId="542"/>
            <ac:spMk id="7" creationId="{8BD3214B-BB7A-3A48-90A7-BD5F6E1E0DEF}"/>
          </ac:spMkLst>
        </pc:spChg>
      </pc:sldChg>
      <pc:sldMasterChg chg="delSldLayout">
        <pc:chgData name="Loon, Rob van" userId="c73d1757-c6e8-4cdd-8d56-8920befcbf4b" providerId="ADAL" clId="{3E4908BB-37F1-BF4C-8A39-481AAE2C9EFE}" dt="2019-06-13T19:52:59.457" v="43" actId="2696"/>
        <pc:sldMasterMkLst>
          <pc:docMk/>
          <pc:sldMasterMk cId="4078621650" sldId="2147483770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C5C2D0-C1BA-E54E-BCCA-946CAA47A781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CBFCE-3844-BA4A-9EA4-A05A0CA905D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3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7636" y="0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7931A-9783-CE41-BB25-1D46C02A6CFD}" type="datetimeFigureOut">
              <a:rPr lang="nl-NL" smtClean="0"/>
              <a:pPr/>
              <a:t>16-06-19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1038" y="4722694"/>
            <a:ext cx="544830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7636" y="9443662"/>
            <a:ext cx="2951163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8BAB3-E715-0147-805F-FD7CB9D0115A}" type="slidenum">
              <a:rPr lang="nl-NL" smtClean="0"/>
              <a:pPr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885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28BAB3-E715-0147-805F-FD7CB9D0115A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3453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.BG-Afbeelding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9170CE8-EAB3-DC45-B355-B57F1552D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13" t="33727" r="6413"/>
          <a:stretch/>
        </p:blipFill>
        <p:spPr>
          <a:xfrm>
            <a:off x="-1" y="184025"/>
            <a:ext cx="9143999" cy="39101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5F96D-4C36-C44D-9BF6-5310DCF23F1B}"/>
              </a:ext>
            </a:extLst>
          </p:cNvPr>
          <p:cNvSpPr/>
          <p:nvPr userDrawn="1"/>
        </p:nvSpPr>
        <p:spPr>
          <a:xfrm>
            <a:off x="1" y="2143592"/>
            <a:ext cx="9144000" cy="1950597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72976-414C-DE42-BC8E-BFCC9AD380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425" y="2428408"/>
            <a:ext cx="6050853" cy="502350"/>
          </a:xfrm>
          <a:prstGeom prst="rect">
            <a:avLst/>
          </a:prstGeom>
        </p:spPr>
        <p:txBody>
          <a:bodyPr/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4ADC70-6F54-B042-B2FF-B8A11652F0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7998" y="3232094"/>
            <a:ext cx="6051280" cy="25915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Verantwoordelijke</a:t>
            </a:r>
            <a:r>
              <a:rPr lang="en-US" dirty="0"/>
              <a:t> </a:t>
            </a:r>
            <a:r>
              <a:rPr lang="en-US" dirty="0" err="1"/>
              <a:t>afdeling</a:t>
            </a:r>
            <a:r>
              <a:rPr lang="en-US" dirty="0"/>
              <a:t>, </a:t>
            </a:r>
            <a:r>
              <a:rPr lang="en-US" dirty="0" err="1"/>
              <a:t>personen</a:t>
            </a:r>
            <a:r>
              <a:rPr lang="en-US" dirty="0"/>
              <a:t>.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0F37A87-C8DD-7748-88A6-7331A069C3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7998" y="3550598"/>
            <a:ext cx="6051280" cy="227264"/>
          </a:xfrm>
          <a:prstGeom prst="rect">
            <a:avLst/>
          </a:prstGeom>
        </p:spPr>
        <p:txBody>
          <a:bodyPr/>
          <a:lstStyle>
            <a:lvl1pPr>
              <a:defRPr lang="en-US" sz="14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Datum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3ADDF1-E509-964F-A717-DDF0416CF3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9470" y="4431775"/>
            <a:ext cx="3245145" cy="3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9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. Team of Iconen+uitl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7579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2723582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2391843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2073364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5331365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4999626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4681147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D465909-EFF0-5B40-8450-82268B0297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5736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8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. Team of Iconen+uitleg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589899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1258160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939681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5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402643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26" name="Tijdelijke aanduiding voor tekst 2"/>
          <p:cNvSpPr>
            <a:spLocks noGrp="1"/>
          </p:cNvSpPr>
          <p:nvPr>
            <p:ph type="body" sz="quarter" idx="45" hasCustomPrompt="1"/>
          </p:nvPr>
        </p:nvSpPr>
        <p:spPr>
          <a:xfrm>
            <a:off x="369469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337621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9" name="Tijdelijke aanduiding voor afbeelding 18"/>
          <p:cNvSpPr>
            <a:spLocks noGrp="1"/>
          </p:cNvSpPr>
          <p:nvPr>
            <p:ph type="pic" sz="quarter" idx="47"/>
          </p:nvPr>
        </p:nvSpPr>
        <p:spPr>
          <a:xfrm>
            <a:off x="6781440" y="70663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0" name="Tijdelijke aanduiding voor tekst 2"/>
          <p:cNvSpPr>
            <a:spLocks noGrp="1"/>
          </p:cNvSpPr>
          <p:nvPr>
            <p:ph type="body" sz="quarter" idx="48" hasCustomPrompt="1"/>
          </p:nvPr>
        </p:nvSpPr>
        <p:spPr>
          <a:xfrm>
            <a:off x="6449701" y="1877422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1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6131222" y="2168359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50"/>
          </p:nvPr>
        </p:nvSpPr>
        <p:spPr>
          <a:xfrm>
            <a:off x="1589899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51" hasCustomPrompt="1"/>
          </p:nvPr>
        </p:nvSpPr>
        <p:spPr>
          <a:xfrm>
            <a:off x="1258160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52" hasCustomPrompt="1"/>
          </p:nvPr>
        </p:nvSpPr>
        <p:spPr>
          <a:xfrm>
            <a:off x="939681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35" name="Tijdelijke aanduiding voor afbeelding 18"/>
          <p:cNvSpPr>
            <a:spLocks noGrp="1"/>
          </p:cNvSpPr>
          <p:nvPr>
            <p:ph type="pic" sz="quarter" idx="53"/>
          </p:nvPr>
        </p:nvSpPr>
        <p:spPr>
          <a:xfrm>
            <a:off x="402643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6" name="Tijdelijke aanduiding voor tekst 2"/>
          <p:cNvSpPr>
            <a:spLocks noGrp="1"/>
          </p:cNvSpPr>
          <p:nvPr>
            <p:ph type="body" sz="quarter" idx="54" hasCustomPrompt="1"/>
          </p:nvPr>
        </p:nvSpPr>
        <p:spPr>
          <a:xfrm>
            <a:off x="3694691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7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376212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18" name="Tijdelijke aanduiding voor afbeelding 18"/>
          <p:cNvSpPr>
            <a:spLocks noGrp="1"/>
          </p:cNvSpPr>
          <p:nvPr>
            <p:ph type="pic" sz="quarter" idx="56"/>
          </p:nvPr>
        </p:nvSpPr>
        <p:spPr>
          <a:xfrm>
            <a:off x="6781440" y="2698352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20" name="Tijdelijke aanduiding voor tekst 2"/>
          <p:cNvSpPr>
            <a:spLocks noGrp="1"/>
          </p:cNvSpPr>
          <p:nvPr>
            <p:ph type="body" sz="quarter" idx="57" hasCustomPrompt="1"/>
          </p:nvPr>
        </p:nvSpPr>
        <p:spPr>
          <a:xfrm>
            <a:off x="6449701" y="3869136"/>
            <a:ext cx="1556226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58" hasCustomPrompt="1"/>
          </p:nvPr>
        </p:nvSpPr>
        <p:spPr>
          <a:xfrm>
            <a:off x="6131222" y="4160073"/>
            <a:ext cx="2093913" cy="460032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200" baseline="3000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95A5F246-D19B-9145-BF3C-84CBF7CF7A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5736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93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. Uitleg-pla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66E9B98-EFB2-F141-A9C1-559CB6ADA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2938982" y="264515"/>
            <a:ext cx="2989404" cy="843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ACE60-E0CC-7946-9EB6-B7F9B75C7E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8982" y="3877418"/>
            <a:ext cx="2989404" cy="8432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3DFE89-78CD-1B4E-B4B5-6FA9084C5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H="1">
            <a:off x="6108218" y="2399174"/>
            <a:ext cx="2853026" cy="8872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A4A6B9-88FF-B34D-85F7-DAF597FFC6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H="1" flipV="1">
            <a:off x="6108217" y="1394229"/>
            <a:ext cx="2853026" cy="887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FC3420-D047-9B49-AA8D-B2B8CC97E5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>
            <a:off x="108640" y="2381057"/>
            <a:ext cx="2853025" cy="887241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044229" y="1194874"/>
            <a:ext cx="2778910" cy="25648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NL"/>
              <a:t>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044229" y="364641"/>
            <a:ext cx="2778910" cy="495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690510" y="2507809"/>
            <a:ext cx="2181886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82756" y="2507809"/>
            <a:ext cx="2189252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044229" y="4111052"/>
            <a:ext cx="2778910" cy="495300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9934106-9335-AC47-BC5A-317829045A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13" y="292078"/>
            <a:ext cx="2234136" cy="726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7B1051-D111-5641-A0C8-56332DF66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5287"/>
          <a:stretch/>
        </p:blipFill>
        <p:spPr>
          <a:xfrm rot="10800000" flipV="1">
            <a:off x="108639" y="1376109"/>
            <a:ext cx="2853025" cy="887243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E12DC03-78FC-FC44-AF38-3E93C71942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1809" y="1484768"/>
            <a:ext cx="2189252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5C09CAF-B065-894D-A082-A246A57E0A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9563" y="1511928"/>
            <a:ext cx="2181886" cy="660903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400" baseline="30000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sz="1400" baseline="30000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sz="1400" baseline="30000" dirty="0"/>
              <a:t>Plaats hier tekst</a:t>
            </a:r>
            <a:r>
              <a:rPr lang="mr-IN" sz="1400" baseline="30000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  <a:p>
            <a:pPr lvl="0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0010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. Titel + subheading + 3rij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1EF7980-3454-5E4E-90DB-3EF4FE68F745}"/>
              </a:ext>
            </a:extLst>
          </p:cNvPr>
          <p:cNvSpPr/>
          <p:nvPr userDrawn="1"/>
        </p:nvSpPr>
        <p:spPr>
          <a:xfrm>
            <a:off x="271604" y="688063"/>
            <a:ext cx="8618899" cy="932507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Rechte verbindingslijn 20"/>
          <p:cNvCxnSpPr/>
          <p:nvPr userDrawn="1"/>
        </p:nvCxnSpPr>
        <p:spPr>
          <a:xfrm>
            <a:off x="433388" y="2676800"/>
            <a:ext cx="8249974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Rechte verbindingslijn 20"/>
          <p:cNvCxnSpPr/>
          <p:nvPr userDrawn="1"/>
        </p:nvCxnSpPr>
        <p:spPr>
          <a:xfrm>
            <a:off x="439152" y="3666268"/>
            <a:ext cx="8244210" cy="0"/>
          </a:xfrm>
          <a:prstGeom prst="line">
            <a:avLst/>
          </a:prstGeom>
          <a:noFill/>
          <a:ln w="19050" cap="rnd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637918" y="1019035"/>
            <a:ext cx="6154768" cy="2705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Ruimte voor inleiding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26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450409" y="172116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29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399545" y="2030730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0" name="Tijdelijke aanduiding voor afbeelding 18"/>
          <p:cNvSpPr>
            <a:spLocks noGrp="1"/>
          </p:cNvSpPr>
          <p:nvPr>
            <p:ph type="pic" sz="quarter" idx="36"/>
          </p:nvPr>
        </p:nvSpPr>
        <p:spPr>
          <a:xfrm>
            <a:off x="450409" y="273869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37" hasCustomPrompt="1"/>
          </p:nvPr>
        </p:nvSpPr>
        <p:spPr>
          <a:xfrm>
            <a:off x="1399545" y="3027592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2" name="Tijdelijke aanduiding voor afbeelding 18"/>
          <p:cNvSpPr>
            <a:spLocks noGrp="1"/>
          </p:cNvSpPr>
          <p:nvPr>
            <p:ph type="pic" sz="quarter" idx="38"/>
          </p:nvPr>
        </p:nvSpPr>
        <p:spPr>
          <a:xfrm>
            <a:off x="450409" y="3710453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3" name="Tijdelijke aanduiding voor tekst 2"/>
          <p:cNvSpPr>
            <a:spLocks noGrp="1"/>
          </p:cNvSpPr>
          <p:nvPr>
            <p:ph type="body" sz="quarter" idx="39" hasCustomPrompt="1"/>
          </p:nvPr>
        </p:nvSpPr>
        <p:spPr>
          <a:xfrm>
            <a:off x="1399545" y="4020018"/>
            <a:ext cx="1306014" cy="2617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  <a:r>
              <a:rPr lang="mr-IN" dirty="0"/>
              <a:t>…</a:t>
            </a:r>
            <a:endParaRPr lang="nl-NL" dirty="0"/>
          </a:p>
        </p:txBody>
      </p:sp>
      <p:sp>
        <p:nvSpPr>
          <p:cNvPr id="38" name="Tijdelijke aanduiding voor afbeelding 18"/>
          <p:cNvSpPr>
            <a:spLocks noGrp="1"/>
          </p:cNvSpPr>
          <p:nvPr>
            <p:ph type="pic" sz="quarter" idx="42"/>
          </p:nvPr>
        </p:nvSpPr>
        <p:spPr>
          <a:xfrm>
            <a:off x="7520940" y="172116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7520940" y="2738695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40" name="Tijdelijke aanduiding voor afbeelding 18"/>
          <p:cNvSpPr>
            <a:spLocks noGrp="1"/>
          </p:cNvSpPr>
          <p:nvPr>
            <p:ph type="pic" sz="quarter" idx="44"/>
          </p:nvPr>
        </p:nvSpPr>
        <p:spPr>
          <a:xfrm>
            <a:off x="7520940" y="3710453"/>
            <a:ext cx="1072669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0ECC931A-E1E1-8F4D-BD83-71CFAD8DF33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776614" cy="276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baseline="0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F5D321-0231-4046-AF2E-5D0D0604653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030536" y="1826934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30161D3-89A6-2648-8BF4-D481C6A05F9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30537" y="2832211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320144C-2C60-724F-A222-B2C137E05D8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030536" y="3816222"/>
            <a:ext cx="4162425" cy="652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9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. Titel +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Rechte verbindingslijn 19"/>
          <p:cNvCxnSpPr/>
          <p:nvPr userDrawn="1"/>
        </p:nvCxnSpPr>
        <p:spPr>
          <a:xfrm>
            <a:off x="433388" y="3283501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Rechte verbindingslijn 20"/>
          <p:cNvCxnSpPr/>
          <p:nvPr userDrawn="1"/>
        </p:nvCxnSpPr>
        <p:spPr>
          <a:xfrm>
            <a:off x="433388" y="1915792"/>
            <a:ext cx="8496000" cy="0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544898" y="798469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6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654678" y="798468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0" name="Tijdelijke aanduiding voor afbeelding 18"/>
          <p:cNvSpPr>
            <a:spLocks noGrp="1"/>
          </p:cNvSpPr>
          <p:nvPr>
            <p:ph type="pic" sz="quarter" idx="32"/>
          </p:nvPr>
        </p:nvSpPr>
        <p:spPr>
          <a:xfrm>
            <a:off x="544898" y="2166177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11" name="Tijdelijke aanduiding voor tekst 2"/>
          <p:cNvSpPr>
            <a:spLocks noGrp="1"/>
          </p:cNvSpPr>
          <p:nvPr>
            <p:ph type="body" sz="quarter" idx="33" hasCustomPrompt="1"/>
          </p:nvPr>
        </p:nvSpPr>
        <p:spPr>
          <a:xfrm>
            <a:off x="1654678" y="2166176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Tijdelijke aanduiding voor afbeelding 18"/>
          <p:cNvSpPr>
            <a:spLocks noGrp="1"/>
          </p:cNvSpPr>
          <p:nvPr>
            <p:ph type="pic" sz="quarter" idx="35"/>
          </p:nvPr>
        </p:nvSpPr>
        <p:spPr>
          <a:xfrm>
            <a:off x="544898" y="3533885"/>
            <a:ext cx="828000" cy="864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14" name="Tijdelijke aanduiding voor tekst 2"/>
          <p:cNvSpPr>
            <a:spLocks noGrp="1"/>
          </p:cNvSpPr>
          <p:nvPr>
            <p:ph type="body" sz="quarter" idx="36" hasCustomPrompt="1"/>
          </p:nvPr>
        </p:nvSpPr>
        <p:spPr>
          <a:xfrm>
            <a:off x="1654678" y="3533884"/>
            <a:ext cx="1923029" cy="864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3E2E304-F3B1-974D-91A4-FA26A5EEC1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94016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2FEF9A3-C281-AD4D-90AA-38CEF681481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744639" y="798467"/>
            <a:ext cx="4162425" cy="8639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35DAC122-AB7B-BC4C-96D1-9587EF01474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744640" y="2166175"/>
            <a:ext cx="4162425" cy="8639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156DF53-5534-0C43-B47E-C8297F0818A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44639" y="3528728"/>
            <a:ext cx="4162425" cy="8639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68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. Titel + indeling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Rechte verbindingslijn 7"/>
          <p:cNvCxnSpPr/>
          <p:nvPr userDrawn="1"/>
        </p:nvCxnSpPr>
        <p:spPr>
          <a:xfrm>
            <a:off x="433388" y="2592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Rechte verbindingslijn 8"/>
          <p:cNvCxnSpPr/>
          <p:nvPr userDrawn="1"/>
        </p:nvCxnSpPr>
        <p:spPr>
          <a:xfrm>
            <a:off x="433388" y="1584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Rechte verbindingslijn 13"/>
          <p:cNvCxnSpPr/>
          <p:nvPr userDrawn="1"/>
        </p:nvCxnSpPr>
        <p:spPr>
          <a:xfrm>
            <a:off x="433388" y="3600000"/>
            <a:ext cx="8496000" cy="0"/>
          </a:xfrm>
          <a:prstGeom prst="line">
            <a:avLst/>
          </a:prstGeom>
          <a:noFill/>
          <a:ln w="19050" cap="flat" cmpd="sng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ijdelijke aanduiding voor afbeelding 18"/>
          <p:cNvSpPr>
            <a:spLocks noGrp="1"/>
          </p:cNvSpPr>
          <p:nvPr>
            <p:ph type="pic" sz="quarter" idx="20"/>
          </p:nvPr>
        </p:nvSpPr>
        <p:spPr>
          <a:xfrm>
            <a:off x="604373" y="3816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1" name="Tijdelijke aanduiding voor tekst 2"/>
          <p:cNvSpPr>
            <a:spLocks noGrp="1"/>
          </p:cNvSpPr>
          <p:nvPr>
            <p:ph type="body" sz="quarter" idx="21" hasCustomPrompt="1"/>
          </p:nvPr>
        </p:nvSpPr>
        <p:spPr>
          <a:xfrm>
            <a:off x="1714152" y="3815431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2" name="Tijdelijke aanduiding voor inhoud 2"/>
          <p:cNvSpPr>
            <a:spLocks noGrp="1"/>
          </p:cNvSpPr>
          <p:nvPr>
            <p:ph sz="half" idx="22" hasCustomPrompt="1"/>
          </p:nvPr>
        </p:nvSpPr>
        <p:spPr>
          <a:xfrm>
            <a:off x="3699348" y="3817469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3" name="Tijdelijke aanduiding voor afbeelding 18"/>
          <p:cNvSpPr>
            <a:spLocks noGrp="1"/>
          </p:cNvSpPr>
          <p:nvPr>
            <p:ph type="pic" sz="quarter" idx="23"/>
          </p:nvPr>
        </p:nvSpPr>
        <p:spPr>
          <a:xfrm>
            <a:off x="604374" y="2808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4" name="Tijdelijke aanduiding voor tekst 2"/>
          <p:cNvSpPr>
            <a:spLocks noGrp="1"/>
          </p:cNvSpPr>
          <p:nvPr>
            <p:ph type="body" sz="quarter" idx="24" hasCustomPrompt="1"/>
          </p:nvPr>
        </p:nvSpPr>
        <p:spPr>
          <a:xfrm>
            <a:off x="1714153" y="2807432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5" name="Tijdelijke aanduiding voor inhoud 2"/>
          <p:cNvSpPr>
            <a:spLocks noGrp="1"/>
          </p:cNvSpPr>
          <p:nvPr>
            <p:ph sz="half" idx="25" hasCustomPrompt="1"/>
          </p:nvPr>
        </p:nvSpPr>
        <p:spPr>
          <a:xfrm>
            <a:off x="3699348" y="2808166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6" name="Tijdelijke aanduiding voor afbeelding 18"/>
          <p:cNvSpPr>
            <a:spLocks noGrp="1"/>
          </p:cNvSpPr>
          <p:nvPr>
            <p:ph type="pic" sz="quarter" idx="26"/>
          </p:nvPr>
        </p:nvSpPr>
        <p:spPr>
          <a:xfrm>
            <a:off x="604373" y="1800000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7" name="Tijdelijke aanduiding voor tekst 2"/>
          <p:cNvSpPr>
            <a:spLocks noGrp="1"/>
          </p:cNvSpPr>
          <p:nvPr>
            <p:ph type="body" sz="quarter" idx="27" hasCustomPrompt="1"/>
          </p:nvPr>
        </p:nvSpPr>
        <p:spPr>
          <a:xfrm>
            <a:off x="1714153" y="1800000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38" name="Tijdelijke aanduiding voor inhoud 2"/>
          <p:cNvSpPr>
            <a:spLocks noGrp="1"/>
          </p:cNvSpPr>
          <p:nvPr>
            <p:ph sz="half" idx="28" hasCustomPrompt="1"/>
          </p:nvPr>
        </p:nvSpPr>
        <p:spPr>
          <a:xfrm>
            <a:off x="3699348" y="1800000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1450" indent="-17145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39" name="Tijdelijke aanduiding voor afbeelding 18"/>
          <p:cNvSpPr>
            <a:spLocks noGrp="1"/>
          </p:cNvSpPr>
          <p:nvPr>
            <p:ph type="pic" sz="quarter" idx="29"/>
          </p:nvPr>
        </p:nvSpPr>
        <p:spPr>
          <a:xfrm>
            <a:off x="604374" y="793112"/>
            <a:ext cx="648000" cy="64800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40" name="Tijdelijke aanduiding voor tekst 2"/>
          <p:cNvSpPr>
            <a:spLocks noGrp="1"/>
          </p:cNvSpPr>
          <p:nvPr>
            <p:ph type="body" sz="quarter" idx="30" hasCustomPrompt="1"/>
          </p:nvPr>
        </p:nvSpPr>
        <p:spPr>
          <a:xfrm>
            <a:off x="1714153" y="791433"/>
            <a:ext cx="1923029" cy="6480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41" name="Tijdelijke aanduiding voor inhoud 2"/>
          <p:cNvSpPr>
            <a:spLocks noGrp="1"/>
          </p:cNvSpPr>
          <p:nvPr>
            <p:ph sz="half" idx="31" hasCustomPrompt="1"/>
          </p:nvPr>
        </p:nvSpPr>
        <p:spPr>
          <a:xfrm>
            <a:off x="3699346" y="792167"/>
            <a:ext cx="5250511" cy="646531"/>
          </a:xfrm>
          <a:prstGeom prst="rect">
            <a:avLst/>
          </a:prstGeom>
        </p:spPr>
        <p:txBody>
          <a:bodyPr/>
          <a:lstStyle>
            <a:lvl1pPr marL="177800" indent="-1778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400"/>
            </a:lvl1pPr>
            <a:lvl2pPr marL="534988" indent="-177800">
              <a:buFont typeface="Arial" panose="020B0604020202020204" pitchFamily="34" charset="0"/>
              <a:buChar char="-"/>
              <a:defRPr sz="1200"/>
            </a:lvl2pPr>
            <a:lvl3pPr marL="177800" indent="-177800">
              <a:spcBef>
                <a:spcPts val="0"/>
              </a:spcBef>
              <a:buClr>
                <a:schemeClr val="tx2"/>
              </a:buClr>
              <a:buFont typeface="Courier New" panose="02070309020205020404" pitchFamily="49" charset="0"/>
              <a:buChar char="o"/>
              <a:defRPr sz="1000" baseline="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2"/>
            <a:r>
              <a:rPr lang="nl-NL" dirty="0"/>
              <a:t>Ruimte voor eigen tekst</a:t>
            </a:r>
          </a:p>
          <a:p>
            <a:pPr lvl="2"/>
            <a:r>
              <a:rPr lang="nl-NL" dirty="0"/>
              <a:t>Ruimte voor eigen tekst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6402CED-1E57-1B41-A011-E85ADFBDB8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226487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94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. Titel + indeling(kruis)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Rechte verbindingslijn 21"/>
          <p:cNvCxnSpPr/>
          <p:nvPr userDrawn="1"/>
        </p:nvCxnSpPr>
        <p:spPr>
          <a:xfrm>
            <a:off x="432000" y="2775323"/>
            <a:ext cx="8496000" cy="0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Tijdelijke aanduiding voor tekst 25"/>
          <p:cNvSpPr>
            <a:spLocks noGrp="1"/>
          </p:cNvSpPr>
          <p:nvPr>
            <p:ph type="body" sz="quarter" idx="10" hasCustomPrompt="1"/>
          </p:nvPr>
        </p:nvSpPr>
        <p:spPr>
          <a:xfrm>
            <a:off x="540000" y="776389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29" name="Tijdelijke aanduiding voor tekst 25"/>
          <p:cNvSpPr>
            <a:spLocks noGrp="1"/>
          </p:cNvSpPr>
          <p:nvPr>
            <p:ph type="body" sz="quarter" idx="11" hasCustomPrompt="1"/>
          </p:nvPr>
        </p:nvSpPr>
        <p:spPr>
          <a:xfrm>
            <a:off x="540000" y="2792722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cxnSp>
        <p:nvCxnSpPr>
          <p:cNvPr id="31" name="Rechte verbindingslijn 30"/>
          <p:cNvCxnSpPr/>
          <p:nvPr userDrawn="1"/>
        </p:nvCxnSpPr>
        <p:spPr>
          <a:xfrm>
            <a:off x="4680000" y="776722"/>
            <a:ext cx="0" cy="3898994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Tijdelijke aanduiding voor tekst 25"/>
          <p:cNvSpPr>
            <a:spLocks noGrp="1"/>
          </p:cNvSpPr>
          <p:nvPr>
            <p:ph type="body" sz="quarter" idx="12" hasCustomPrompt="1"/>
          </p:nvPr>
        </p:nvSpPr>
        <p:spPr>
          <a:xfrm>
            <a:off x="4788000" y="776722"/>
            <a:ext cx="1563323" cy="2941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35" name="Tijdelijke aanduiding voor tekst 25"/>
          <p:cNvSpPr>
            <a:spLocks noGrp="1"/>
          </p:cNvSpPr>
          <p:nvPr>
            <p:ph type="body" sz="quarter" idx="13" hasCustomPrompt="1"/>
          </p:nvPr>
        </p:nvSpPr>
        <p:spPr>
          <a:xfrm>
            <a:off x="4824000" y="2792722"/>
            <a:ext cx="2007420" cy="3048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/>
            </a:lvl1pPr>
          </a:lstStyle>
          <a:p>
            <a:pPr lvl="0"/>
            <a:r>
              <a:rPr lang="nl-NL" dirty="0"/>
              <a:t>Kopje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9D8793E-42C1-D44F-926B-900419090C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13" y="292078"/>
            <a:ext cx="433448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58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. Organogram-Template_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E6D6FEFE-8D02-6843-9F17-2B7EC0351E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513" y="292078"/>
            <a:ext cx="439754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E27C63D1-4CC8-4844-9155-0B4686D88E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5588" y="742003"/>
            <a:ext cx="1701184" cy="31908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4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16D7F510-0276-F649-96CF-A410DD37B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4938" y="772505"/>
            <a:ext cx="1550987" cy="2651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5" name="Text Placeholder 51">
            <a:extLst>
              <a:ext uri="{FF2B5EF4-FFF2-40B4-BE49-F238E27FC236}">
                <a16:creationId xmlns:a16="http://schemas.microsoft.com/office/drawing/2014/main" id="{56F186D4-F095-5F4D-AC11-763616114A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3763" y="2080422"/>
            <a:ext cx="1527175" cy="222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6" name="Text Placeholder 53">
            <a:extLst>
              <a:ext uri="{FF2B5EF4-FFF2-40B4-BE49-F238E27FC236}">
                <a16:creationId xmlns:a16="http://schemas.microsoft.com/office/drawing/2014/main" id="{7B323F9F-E536-6F42-A996-BF159533D7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77" y="2312748"/>
            <a:ext cx="1500187" cy="239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7" name="Text Placeholder 51">
            <a:extLst>
              <a:ext uri="{FF2B5EF4-FFF2-40B4-BE49-F238E27FC236}">
                <a16:creationId xmlns:a16="http://schemas.microsoft.com/office/drawing/2014/main" id="{3DA47DEC-287D-EA4C-AD0E-FBF8E411FC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2359" y="1480823"/>
            <a:ext cx="1527175" cy="2222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8" name="Text Placeholder 53">
            <a:extLst>
              <a:ext uri="{FF2B5EF4-FFF2-40B4-BE49-F238E27FC236}">
                <a16:creationId xmlns:a16="http://schemas.microsoft.com/office/drawing/2014/main" id="{D0DEF13A-39C6-8344-B267-88E36EA0A4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6573" y="1713149"/>
            <a:ext cx="1500187" cy="23971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60190032-B1AC-BB40-8F25-1D502F528A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94306" y="1457775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0" name="Text Placeholder 53">
            <a:extLst>
              <a:ext uri="{FF2B5EF4-FFF2-40B4-BE49-F238E27FC236}">
                <a16:creationId xmlns:a16="http://schemas.microsoft.com/office/drawing/2014/main" id="{EB231EEF-2FA3-AB47-9EF6-7BDD4949FF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98520" y="1688290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0B0DAE3-A727-DE4B-A4F7-7937ABD6C9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94306" y="2045951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53">
            <a:extLst>
              <a:ext uri="{FF2B5EF4-FFF2-40B4-BE49-F238E27FC236}">
                <a16:creationId xmlns:a16="http://schemas.microsoft.com/office/drawing/2014/main" id="{4EAF0E0F-A36F-3542-A6F7-CB8C34A0D7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98520" y="2276466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3" name="Text Placeholder 51">
            <a:extLst>
              <a:ext uri="{FF2B5EF4-FFF2-40B4-BE49-F238E27FC236}">
                <a16:creationId xmlns:a16="http://schemas.microsoft.com/office/drawing/2014/main" id="{43431D8C-CEF9-0647-9B3B-880CCD22ED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94306" y="2655550"/>
            <a:ext cx="2046240" cy="24529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4" name="Text Placeholder 53">
            <a:extLst>
              <a:ext uri="{FF2B5EF4-FFF2-40B4-BE49-F238E27FC236}">
                <a16:creationId xmlns:a16="http://schemas.microsoft.com/office/drawing/2014/main" id="{B2CE0312-666B-DC48-8D77-A80069DE92D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98520" y="2886065"/>
            <a:ext cx="2010079" cy="26457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5" name="Text Placeholder 51">
            <a:extLst>
              <a:ext uri="{FF2B5EF4-FFF2-40B4-BE49-F238E27FC236}">
                <a16:creationId xmlns:a16="http://schemas.microsoft.com/office/drawing/2014/main" id="{0683FAF7-93B3-1343-AB09-5312AB9957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3638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6" name="Text Placeholder 53">
            <a:extLst>
              <a:ext uri="{FF2B5EF4-FFF2-40B4-BE49-F238E27FC236}">
                <a16:creationId xmlns:a16="http://schemas.microsoft.com/office/drawing/2014/main" id="{7A69AB4E-9822-784A-8C86-F5317D04AC9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97852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7" name="Text Placeholder 51">
            <a:extLst>
              <a:ext uri="{FF2B5EF4-FFF2-40B4-BE49-F238E27FC236}">
                <a16:creationId xmlns:a16="http://schemas.microsoft.com/office/drawing/2014/main" id="{4922ED7A-53C1-E245-9CC8-CB219CB5B97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052979" y="4037000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8" name="Text Placeholder 53">
            <a:extLst>
              <a:ext uri="{FF2B5EF4-FFF2-40B4-BE49-F238E27FC236}">
                <a16:creationId xmlns:a16="http://schemas.microsoft.com/office/drawing/2014/main" id="{F08F14FE-299D-614E-9217-79ECCF5965A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57193" y="4269326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9" name="Text Placeholder 51">
            <a:extLst>
              <a:ext uri="{FF2B5EF4-FFF2-40B4-BE49-F238E27FC236}">
                <a16:creationId xmlns:a16="http://schemas.microsoft.com/office/drawing/2014/main" id="{2C542EC3-F157-9F46-97FA-4BC9B66D1FC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99308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0" name="Text Placeholder 53">
            <a:extLst>
              <a:ext uri="{FF2B5EF4-FFF2-40B4-BE49-F238E27FC236}">
                <a16:creationId xmlns:a16="http://schemas.microsoft.com/office/drawing/2014/main" id="{5D184ECB-4812-B74A-A64A-AD8F8FFE1E8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03522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1" name="Text Placeholder 51">
            <a:extLst>
              <a:ext uri="{FF2B5EF4-FFF2-40B4-BE49-F238E27FC236}">
                <a16:creationId xmlns:a16="http://schemas.microsoft.com/office/drawing/2014/main" id="{1C4AAD6F-1C4F-D34C-AF76-3EAEC2F111E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59632" y="4026924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2" name="Text Placeholder 53">
            <a:extLst>
              <a:ext uri="{FF2B5EF4-FFF2-40B4-BE49-F238E27FC236}">
                <a16:creationId xmlns:a16="http://schemas.microsoft.com/office/drawing/2014/main" id="{BC2BD700-CEFC-F148-9048-430439D10DF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563846" y="4259250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3" name="Text Placeholder 51">
            <a:extLst>
              <a:ext uri="{FF2B5EF4-FFF2-40B4-BE49-F238E27FC236}">
                <a16:creationId xmlns:a16="http://schemas.microsoft.com/office/drawing/2014/main" id="{BA3AF7A2-17AC-7A43-B17B-6917E46EF1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18973" y="4037000"/>
            <a:ext cx="1527175" cy="2222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10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4" name="Text Placeholder 53">
            <a:extLst>
              <a:ext uri="{FF2B5EF4-FFF2-40B4-BE49-F238E27FC236}">
                <a16:creationId xmlns:a16="http://schemas.microsoft.com/office/drawing/2014/main" id="{A94217F3-FA71-124C-828D-8FAF594255A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23187" y="4269326"/>
            <a:ext cx="1500187" cy="239712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lang="en-US" sz="80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0A220E38-EF2E-9C4A-9774-7317B948A30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7908364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79" name="Picture Placeholder 75">
            <a:extLst>
              <a:ext uri="{FF2B5EF4-FFF2-40B4-BE49-F238E27FC236}">
                <a16:creationId xmlns:a16="http://schemas.microsoft.com/office/drawing/2014/main" id="{70FD3DEC-C001-3D46-9958-7A17DA39844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170471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80" name="Picture Placeholder 75">
            <a:extLst>
              <a:ext uri="{FF2B5EF4-FFF2-40B4-BE49-F238E27FC236}">
                <a16:creationId xmlns:a16="http://schemas.microsoft.com/office/drawing/2014/main" id="{F6D93B0E-8D8F-1844-935B-07D2B0D97F9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403027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81" name="Picture Placeholder 75">
            <a:extLst>
              <a:ext uri="{FF2B5EF4-FFF2-40B4-BE49-F238E27FC236}">
                <a16:creationId xmlns:a16="http://schemas.microsoft.com/office/drawing/2014/main" id="{0351B376-5570-D845-AF94-BC58515D08C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605695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82" name="Picture Placeholder 75">
            <a:extLst>
              <a:ext uri="{FF2B5EF4-FFF2-40B4-BE49-F238E27FC236}">
                <a16:creationId xmlns:a16="http://schemas.microsoft.com/office/drawing/2014/main" id="{55C5093A-E158-7A41-8868-A24953BD5E65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876476" y="343362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83" name="Picture Placeholder 75">
            <a:extLst>
              <a:ext uri="{FF2B5EF4-FFF2-40B4-BE49-F238E27FC236}">
                <a16:creationId xmlns:a16="http://schemas.microsoft.com/office/drawing/2014/main" id="{04BA3D0D-669F-544C-A34F-AC5E579D83C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64495" y="213314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84" name="Picture Placeholder 75">
            <a:extLst>
              <a:ext uri="{FF2B5EF4-FFF2-40B4-BE49-F238E27FC236}">
                <a16:creationId xmlns:a16="http://schemas.microsoft.com/office/drawing/2014/main" id="{E3B1FCB1-CCB5-B44C-9879-C0F9D02823F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164495" y="1523545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85" name="Picture Placeholder 75">
            <a:extLst>
              <a:ext uri="{FF2B5EF4-FFF2-40B4-BE49-F238E27FC236}">
                <a16:creationId xmlns:a16="http://schemas.microsoft.com/office/drawing/2014/main" id="{2CFB0E9D-86AF-C74B-A646-A46BD34AC79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135535" y="1523545"/>
            <a:ext cx="348391" cy="33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86" name="Picture Placeholder 75">
            <a:extLst>
              <a:ext uri="{FF2B5EF4-FFF2-40B4-BE49-F238E27FC236}">
                <a16:creationId xmlns:a16="http://schemas.microsoft.com/office/drawing/2014/main" id="{34B46BFE-38BB-2A48-826C-858A0B1D8AA9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5152287" y="2133145"/>
            <a:ext cx="348391" cy="3361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87" name="Picture Placeholder 75">
            <a:extLst>
              <a:ext uri="{FF2B5EF4-FFF2-40B4-BE49-F238E27FC236}">
                <a16:creationId xmlns:a16="http://schemas.microsoft.com/office/drawing/2014/main" id="{709E6474-7C9A-2443-8EAB-6B903659187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140224" y="2739928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88" name="Picture Placeholder 75">
            <a:extLst>
              <a:ext uri="{FF2B5EF4-FFF2-40B4-BE49-F238E27FC236}">
                <a16:creationId xmlns:a16="http://schemas.microsoft.com/office/drawing/2014/main" id="{B9F2C2EC-39CD-694A-B4E5-374C6394D5D6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94667" y="1147457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 </a:t>
            </a:r>
          </a:p>
        </p:txBody>
      </p:sp>
      <p:sp>
        <p:nvSpPr>
          <p:cNvPr id="89" name="Picture Placeholder 75">
            <a:extLst>
              <a:ext uri="{FF2B5EF4-FFF2-40B4-BE49-F238E27FC236}">
                <a16:creationId xmlns:a16="http://schemas.microsoft.com/office/drawing/2014/main" id="{2C8B7B61-2738-B748-BC7B-D8F6D1F3F321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806017" y="1147457"/>
            <a:ext cx="348391" cy="33618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6772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G-Afbeelding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2ADBE8F-FC21-C14C-B19D-0C82CE23A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673" b="14151"/>
          <a:stretch/>
        </p:blipFill>
        <p:spPr>
          <a:xfrm>
            <a:off x="0" y="0"/>
            <a:ext cx="9144000" cy="4331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478665-E099-6643-BAC9-B0CED3FD7C43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C12BF9A-3D48-1046-AC5B-266AC03237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425" y="1815337"/>
            <a:ext cx="6050853" cy="1261521"/>
          </a:xfrm>
          <a:prstGeom prst="rect">
            <a:avLst/>
          </a:prstGeom>
        </p:spPr>
        <p:txBody>
          <a:bodyPr/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  <a:p>
            <a:pPr lvl="0"/>
            <a:r>
              <a:rPr lang="en-US" dirty="0" err="1"/>
              <a:t>Onderwerp</a:t>
            </a:r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A744975-9B06-CE40-9615-3F5C215C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7998" y="3353838"/>
            <a:ext cx="6051280" cy="25915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Verantwoordelijke</a:t>
            </a:r>
            <a:r>
              <a:rPr lang="en-US" dirty="0"/>
              <a:t> </a:t>
            </a:r>
            <a:r>
              <a:rPr lang="en-US" dirty="0" err="1"/>
              <a:t>afdeling</a:t>
            </a:r>
            <a:r>
              <a:rPr lang="en-US" dirty="0"/>
              <a:t>, </a:t>
            </a:r>
            <a:r>
              <a:rPr lang="en-US" dirty="0" err="1"/>
              <a:t>personen</a:t>
            </a:r>
            <a:r>
              <a:rPr lang="en-US" dirty="0"/>
              <a:t>.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901272C-0C0A-544F-9362-142734478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7998" y="3672342"/>
            <a:ext cx="6051280" cy="227264"/>
          </a:xfrm>
          <a:prstGeom prst="rect">
            <a:avLst/>
          </a:prstGeom>
        </p:spPr>
        <p:txBody>
          <a:bodyPr/>
          <a:lstStyle>
            <a:lvl1pPr>
              <a:defRPr lang="en-US" sz="14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Datum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98AEF2-32FF-084D-9E65-5A3B496F8D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9470" y="4558416"/>
            <a:ext cx="3245145" cy="3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65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G-Afbeelding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2ADBE8F-FC21-C14C-B19D-0C82CE23A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673" b="14151"/>
          <a:stretch/>
        </p:blipFill>
        <p:spPr>
          <a:xfrm>
            <a:off x="0" y="0"/>
            <a:ext cx="9144000" cy="4331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478665-E099-6643-BAC9-B0CED3FD7C43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A744975-9B06-CE40-9615-3F5C215C0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7998" y="3353838"/>
            <a:ext cx="6051280" cy="25915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Verantwoordelijke</a:t>
            </a:r>
            <a:r>
              <a:rPr lang="en-US" dirty="0"/>
              <a:t> </a:t>
            </a:r>
            <a:r>
              <a:rPr lang="en-US" dirty="0" err="1"/>
              <a:t>afdeling</a:t>
            </a:r>
            <a:r>
              <a:rPr lang="en-US" dirty="0"/>
              <a:t>, </a:t>
            </a:r>
            <a:r>
              <a:rPr lang="en-US" dirty="0" err="1"/>
              <a:t>personen</a:t>
            </a:r>
            <a:r>
              <a:rPr lang="en-US" dirty="0"/>
              <a:t>.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901272C-0C0A-544F-9362-142734478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7998" y="3672342"/>
            <a:ext cx="6051280" cy="227264"/>
          </a:xfrm>
          <a:prstGeom prst="rect">
            <a:avLst/>
          </a:prstGeom>
        </p:spPr>
        <p:txBody>
          <a:bodyPr/>
          <a:lstStyle>
            <a:lvl1pPr>
              <a:defRPr lang="en-US" sz="14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220447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G-Afbeelding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C9F88B-461F-2942-B570-CC73324A72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74" r="4937" b="15791"/>
          <a:stretch/>
        </p:blipFill>
        <p:spPr>
          <a:xfrm>
            <a:off x="-1" y="2"/>
            <a:ext cx="9144001" cy="43313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C1715B-C018-3A45-A91A-06F890E1B49F}"/>
              </a:ext>
            </a:extLst>
          </p:cNvPr>
          <p:cNvSpPr/>
          <p:nvPr userDrawn="1"/>
        </p:nvSpPr>
        <p:spPr>
          <a:xfrm>
            <a:off x="1" y="812187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995B675-A692-0F43-89B8-C497153F5B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425" y="1815337"/>
            <a:ext cx="6050853" cy="1261521"/>
          </a:xfrm>
          <a:prstGeom prst="rect">
            <a:avLst/>
          </a:prstGeom>
        </p:spPr>
        <p:txBody>
          <a:bodyPr/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  <a:p>
            <a:pPr lvl="0"/>
            <a:r>
              <a:rPr lang="en-US" dirty="0" err="1"/>
              <a:t>Onderwerp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FB27A80-A6A3-1B40-A1A5-FAC6CB5696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67998" y="3353838"/>
            <a:ext cx="6051280" cy="25915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Verantwoordelijke</a:t>
            </a:r>
            <a:r>
              <a:rPr lang="en-US" dirty="0"/>
              <a:t> </a:t>
            </a:r>
            <a:r>
              <a:rPr lang="en-US" dirty="0" err="1"/>
              <a:t>afdeling</a:t>
            </a:r>
            <a:r>
              <a:rPr lang="en-US" dirty="0"/>
              <a:t>, </a:t>
            </a:r>
            <a:r>
              <a:rPr lang="en-US" dirty="0" err="1"/>
              <a:t>personen</a:t>
            </a:r>
            <a:r>
              <a:rPr lang="en-US" dirty="0"/>
              <a:t>.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7ADC7BF-288C-3C4F-8B12-DFAF2344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67998" y="3672342"/>
            <a:ext cx="6051280" cy="227264"/>
          </a:xfrm>
          <a:prstGeom prst="rect">
            <a:avLst/>
          </a:prstGeom>
        </p:spPr>
        <p:txBody>
          <a:bodyPr/>
          <a:lstStyle>
            <a:lvl1pPr>
              <a:defRPr lang="en-US" sz="14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927EE3-E44E-C543-A3E6-7410617B5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9470" y="4558416"/>
            <a:ext cx="3245145" cy="3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72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. Titel + Case template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8">
            <a:extLst>
              <a:ext uri="{FF2B5EF4-FFF2-40B4-BE49-F238E27FC236}">
                <a16:creationId xmlns:a16="http://schemas.microsoft.com/office/drawing/2014/main" id="{A795E167-A869-3E44-9073-4A36AA3BE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84606" y="-19735"/>
            <a:ext cx="4643906" cy="52101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7BFE24F6-E6DF-3443-8918-EC7DB56425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15415" y="292078"/>
            <a:ext cx="3511085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3" name="Tijdelijke aanduiding voor tekst 9">
            <a:extLst>
              <a:ext uri="{FF2B5EF4-FFF2-40B4-BE49-F238E27FC236}">
                <a16:creationId xmlns:a16="http://schemas.microsoft.com/office/drawing/2014/main" id="{D26A082F-17C8-C24F-98B7-FD64563D71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63376" y="810323"/>
            <a:ext cx="3563124" cy="37191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948604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jdelijke aanduiding voor tekst 9">
            <a:extLst>
              <a:ext uri="{FF2B5EF4-FFF2-40B4-BE49-F238E27FC236}">
                <a16:creationId xmlns:a16="http://schemas.microsoft.com/office/drawing/2014/main" id="{3E7BCB16-C252-5F47-A1FC-5C49A4F8C3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2101" y="810323"/>
            <a:ext cx="3573655" cy="37191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20000"/>
              </a:lnSpc>
              <a:buNone/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2pPr>
            <a:lvl3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3pPr>
            <a:lvl4pPr marL="0" algn="l" defTabSz="457200" rtl="0" eaLnBrk="1" latinLnBrk="0" hangingPunct="1">
              <a:lnSpc>
                <a:spcPct val="120000"/>
              </a:lnSpc>
              <a:defRPr lang="nl-NL" sz="100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4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9" name="Tijdelijke aanduiding voor afbeelding 8">
            <a:extLst>
              <a:ext uri="{FF2B5EF4-FFF2-40B4-BE49-F238E27FC236}">
                <a16:creationId xmlns:a16="http://schemas.microsoft.com/office/drawing/2014/main" id="{6024B5E3-5AF0-A948-A4F4-B009C9403A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59300" y="-19735"/>
            <a:ext cx="4643906" cy="52101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62A4AD8-B5F3-CA4F-A6CB-E3D24D339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13" y="292078"/>
            <a:ext cx="352024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73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. Titel + Showcase template_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6449E56-3A07-1743-80BE-9623A83DBCA5}"/>
              </a:ext>
            </a:extLst>
          </p:cNvPr>
          <p:cNvSpPr/>
          <p:nvPr userDrawn="1"/>
        </p:nvSpPr>
        <p:spPr>
          <a:xfrm>
            <a:off x="-108642" y="-1"/>
            <a:ext cx="4667942" cy="832920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jdelijke aanduiding voor afbeelding 8"/>
          <p:cNvSpPr>
            <a:spLocks noGrp="1"/>
          </p:cNvSpPr>
          <p:nvPr>
            <p:ph type="pic" sz="quarter" idx="12"/>
          </p:nvPr>
        </p:nvSpPr>
        <p:spPr>
          <a:xfrm>
            <a:off x="4559300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7" name="Tijdelijke aanduiding voor tekst 4"/>
          <p:cNvSpPr>
            <a:spLocks noGrp="1"/>
          </p:cNvSpPr>
          <p:nvPr>
            <p:ph type="body" sz="quarter" idx="10" hasCustomPrompt="1"/>
          </p:nvPr>
        </p:nvSpPr>
        <p:spPr>
          <a:xfrm>
            <a:off x="2920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200" b="1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92100" y="1565498"/>
            <a:ext cx="4089126" cy="290985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dirty="0"/>
              <a:t>Tekst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794F598-D967-4D4A-BC49-6EB94B833F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513" y="292078"/>
            <a:ext cx="403571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93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812C57-BA33-B849-AC05-2C302CA6C3E2}"/>
              </a:ext>
            </a:extLst>
          </p:cNvPr>
          <p:cNvSpPr/>
          <p:nvPr userDrawn="1"/>
        </p:nvSpPr>
        <p:spPr>
          <a:xfrm>
            <a:off x="4476058" y="-1"/>
            <a:ext cx="4667942" cy="832920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jdelijke aanduiding voor afbeelding 8">
            <a:extLst>
              <a:ext uri="{FF2B5EF4-FFF2-40B4-BE49-F238E27FC236}">
                <a16:creationId xmlns:a16="http://schemas.microsoft.com/office/drawing/2014/main" id="{1BF362CC-E4BC-8A49-AB4C-A84796F16AC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67848" y="-1"/>
            <a:ext cx="4643906" cy="5190371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800">
                <a:latin typeface="Arial"/>
                <a:cs typeface="Arial"/>
              </a:defRPr>
            </a:lvl1pPr>
          </a:lstStyle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AA0FA0D-127E-3B47-A9D6-3F7C33A738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76799" y="1012465"/>
            <a:ext cx="4089127" cy="499414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FontTx/>
              <a:buNone/>
              <a:defRPr sz="1200" b="1" baseline="0">
                <a:solidFill>
                  <a:srgbClr val="585858"/>
                </a:solidFill>
                <a:latin typeface="Arial"/>
                <a:cs typeface="Arial"/>
              </a:defRPr>
            </a:lvl1pPr>
            <a:lvl2pPr marL="4572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2pPr>
            <a:lvl3pPr marL="9144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3pPr>
            <a:lvl4pPr marL="13716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4pPr>
            <a:lvl5pPr marL="1828800" indent="0">
              <a:buFontTx/>
              <a:buNone/>
              <a:defRPr sz="1600" b="1">
                <a:solidFill>
                  <a:schemeClr val="accent2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nl-NL" dirty="0"/>
              <a:t>Kop/ intro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A00F5C4-FDD5-F44F-B66A-8AD0848164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76800" y="1565498"/>
            <a:ext cx="4089126" cy="290985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Tx/>
              <a:buNone/>
              <a:tabLst/>
              <a:defRPr sz="100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tabLst/>
              <a:defRPr/>
            </a:pPr>
            <a:r>
              <a:rPr lang="nl-NL" dirty="0"/>
              <a:t>Tekst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FDFAFDCC-BA25-1D48-98B3-923E95F519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0213" y="292078"/>
            <a:ext cx="4035713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801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. Titel + Korte tekst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AA99A54-15C3-CF48-ADBF-9633DE474711}"/>
              </a:ext>
            </a:extLst>
          </p:cNvPr>
          <p:cNvSpPr/>
          <p:nvPr userDrawn="1"/>
        </p:nvSpPr>
        <p:spPr>
          <a:xfrm>
            <a:off x="465666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BA7073-1D7A-254B-B051-6F5A399DE2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28067" y="0"/>
            <a:ext cx="4715933" cy="51435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nl-NL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nl-NL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19DA06-60EA-4C48-AB6A-C82866298A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2646" y="2281976"/>
            <a:ext cx="3529310" cy="722481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Courier New" panose="02070309020205020404" pitchFamily="49" charset="0"/>
              <a:buChar char="o"/>
              <a:tabLst/>
              <a:defRPr sz="10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531FC91E-8614-3346-A95C-46DCBFD515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513" y="292078"/>
            <a:ext cx="3698663" cy="5405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1853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. Titel + Korte-tekst + Visual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E7FA8E4-1D5B-F249-A329-8AF8E39F0FA6}"/>
              </a:ext>
            </a:extLst>
          </p:cNvPr>
          <p:cNvSpPr/>
          <p:nvPr userDrawn="1"/>
        </p:nvSpPr>
        <p:spPr>
          <a:xfrm>
            <a:off x="4368593" y="1258281"/>
            <a:ext cx="4394199" cy="2958119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459BEC88-94D2-6A46-B0F9-E0D90B25B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15933" cy="5143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endParaRPr lang="nl-NL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9AC6478-D7A4-1C44-80F0-97C9C20657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5573" y="2371745"/>
            <a:ext cx="3529310" cy="73119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 sz="1000" baseline="0">
                <a:solidFill>
                  <a:schemeClr val="bg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r>
              <a:rPr lang="nl-NL" dirty="0"/>
              <a:t>Plaats hier tekst</a:t>
            </a:r>
            <a:r>
              <a:rPr lang="mr-IN" dirty="0"/>
              <a:t>…</a:t>
            </a:r>
            <a:endParaRPr lang="nl-NL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20000"/>
              <a:buFont typeface="Arial" charset="0"/>
              <a:buNone/>
              <a:tabLst/>
              <a:defRPr/>
            </a:pPr>
            <a:endParaRPr lang="nl-NL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CE60D06-87AC-E84A-B18F-3AC031AAAC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4957" y="292078"/>
            <a:ext cx="3677836" cy="635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640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ussenslides-Afbeelding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1B70C352-6945-0D41-8EBD-3CF97088A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703" r="18215" b="16796"/>
          <a:stretch/>
        </p:blipFill>
        <p:spPr>
          <a:xfrm>
            <a:off x="0" y="1"/>
            <a:ext cx="9144000" cy="4331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7290B-2AA0-9D4B-9F9C-7E6B605E2007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2B83D73-E294-A345-806B-D80E4B2C9F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92AA1-5406-2C42-B338-F8A09D069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1003" y="4566181"/>
            <a:ext cx="3245145" cy="3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03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slides-Afbeelding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>
            <a:extLst>
              <a:ext uri="{FF2B5EF4-FFF2-40B4-BE49-F238E27FC236}">
                <a16:creationId xmlns:a16="http://schemas.microsoft.com/office/drawing/2014/main" id="{1B70C352-6945-0D41-8EBD-3CF97088A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703" r="18215" b="16796"/>
          <a:stretch/>
        </p:blipFill>
        <p:spPr>
          <a:xfrm>
            <a:off x="0" y="1"/>
            <a:ext cx="9144000" cy="43313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57290B-2AA0-9D4B-9F9C-7E6B605E2007}"/>
              </a:ext>
            </a:extLst>
          </p:cNvPr>
          <p:cNvSpPr/>
          <p:nvPr userDrawn="1"/>
        </p:nvSpPr>
        <p:spPr>
          <a:xfrm>
            <a:off x="1" y="812186"/>
            <a:ext cx="9144000" cy="3519128"/>
          </a:xfrm>
          <a:prstGeom prst="rect">
            <a:avLst/>
          </a:prstGeom>
          <a:solidFill>
            <a:srgbClr val="F5822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22B83D73-E294-A345-806B-D80E4B2C9F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F92AA1-5406-2C42-B338-F8A09D069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1003" y="4566181"/>
            <a:ext cx="3245145" cy="34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8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9103E7-E920-0F43-BEE2-BADCFF80A1F2}"/>
              </a:ext>
            </a:extLst>
          </p:cNvPr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F582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470B60FB-8BE0-6E49-97FB-C0D4023B0E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7362" y="2344853"/>
            <a:ext cx="8531838" cy="4537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3F81C032-9C63-FB4B-AB76-2908A4DAF7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1001" y="4462492"/>
            <a:ext cx="3245147" cy="54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11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-slide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359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el+Subtitel+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97978" y="837391"/>
            <a:ext cx="7948044" cy="240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b="1">
                <a:solidFill>
                  <a:srgbClr val="58585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/>
              <a:t>Klik om de tekststijl van het model te bewerken</a:t>
            </a:r>
          </a:p>
        </p:txBody>
      </p:sp>
      <p:sp>
        <p:nvSpPr>
          <p:cNvPr id="5" name="Tijdelijke aanduiding voor tekst 2"/>
          <p:cNvSpPr>
            <a:spLocks noGrp="1"/>
          </p:cNvSpPr>
          <p:nvPr>
            <p:ph idx="10"/>
          </p:nvPr>
        </p:nvSpPr>
        <p:spPr>
          <a:xfrm>
            <a:off x="597978" y="1512000"/>
            <a:ext cx="7948044" cy="287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81D0598-77AA-724E-BEE3-828341673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513" y="292078"/>
            <a:ext cx="8200509" cy="391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B029A73-08C2-6A4E-BF8C-5819A0A16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76" t="21826" r="8779" b="22119"/>
          <a:stretch/>
        </p:blipFill>
        <p:spPr>
          <a:xfrm>
            <a:off x="7228051" y="1"/>
            <a:ext cx="1915949" cy="6988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-slide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E39F98-343D-3D42-87B2-43AA9255A6B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5050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2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. Titel+tekst+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tekst 2"/>
          <p:cNvSpPr>
            <a:spLocks noGrp="1"/>
          </p:cNvSpPr>
          <p:nvPr>
            <p:ph idx="11"/>
          </p:nvPr>
        </p:nvSpPr>
        <p:spPr>
          <a:xfrm>
            <a:off x="457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457200" indent="-457200">
              <a:buClr>
                <a:srgbClr val="F58220"/>
              </a:buClr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8" name="Tijdelijke aanduiding voor tekst 2"/>
          <p:cNvSpPr>
            <a:spLocks noGrp="1"/>
          </p:cNvSpPr>
          <p:nvPr>
            <p:ph idx="12"/>
          </p:nvPr>
        </p:nvSpPr>
        <p:spPr>
          <a:xfrm>
            <a:off x="4648200" y="914922"/>
            <a:ext cx="4038600" cy="345635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>
              <a:buClr>
                <a:srgbClr val="F58220"/>
              </a:buClr>
              <a:buFont typeface="Courier New" panose="02070309020205020404" pitchFamily="49" charset="0"/>
              <a:buChar char="o"/>
              <a:defRPr/>
            </a:lvl1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8C1E767-FB1A-E342-98FA-96B5B94E34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8341287" cy="4067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BB8A0C10-42A2-A04E-AD24-35386B0107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76" t="21826" r="8779" b="22119"/>
          <a:stretch/>
        </p:blipFill>
        <p:spPr>
          <a:xfrm>
            <a:off x="7228051" y="1"/>
            <a:ext cx="1915949" cy="6988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 Titel+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" y="0"/>
            <a:ext cx="9144000" cy="4505295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C9300C8-0DFD-534E-B08C-0B0371303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5021941" cy="3992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0D1AE51-6192-DD41-8908-35A4186821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76" t="21826" r="8779" b="22119"/>
          <a:stretch/>
        </p:blipFill>
        <p:spPr>
          <a:xfrm>
            <a:off x="7228051" y="1"/>
            <a:ext cx="1915949" cy="69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90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. Statement Slide - Titel+ Korte-Tekst+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6" name="Tijdelijke aanduiding voor tekst 3"/>
          <p:cNvSpPr>
            <a:spLocks noGrp="1"/>
          </p:cNvSpPr>
          <p:nvPr>
            <p:ph type="body" sz="quarter" idx="11" hasCustomPrompt="1"/>
          </p:nvPr>
        </p:nvSpPr>
        <p:spPr>
          <a:xfrm>
            <a:off x="461460" y="1129022"/>
            <a:ext cx="4110540" cy="2408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20A22D76-DED5-E545-868A-53E806F384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5140887" cy="67436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10" name="Tijdelijke aanduiding voor tekst 3">
            <a:extLst>
              <a:ext uri="{FF2B5EF4-FFF2-40B4-BE49-F238E27FC236}">
                <a16:creationId xmlns:a16="http://schemas.microsoft.com/office/drawing/2014/main" id="{37BEC5EF-BBCE-9C4C-921A-8FD1BE03B7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1460" y="1421100"/>
            <a:ext cx="4110540" cy="7647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Tekst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FD0032B-0A58-454B-A943-3D9CFB27C1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76" t="21826" r="8779" b="22119"/>
          <a:stretch/>
        </p:blipFill>
        <p:spPr>
          <a:xfrm>
            <a:off x="7228051" y="1"/>
            <a:ext cx="1915949" cy="69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95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. Statementslide+Tekst-rechts+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18">
            <a:extLst>
              <a:ext uri="{FF2B5EF4-FFF2-40B4-BE49-F238E27FC236}">
                <a16:creationId xmlns:a16="http://schemas.microsoft.com/office/drawing/2014/main" id="{8794BB1F-48F2-CB41-ACA5-1C841522B93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0"/>
            <a:ext cx="9218341" cy="5218770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AD948CA4-60CB-BA47-A1CC-19C0A60BC4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226487" cy="570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6" name="Tijdelijke aanduiding voor tekst 3">
            <a:extLst>
              <a:ext uri="{FF2B5EF4-FFF2-40B4-BE49-F238E27FC236}">
                <a16:creationId xmlns:a16="http://schemas.microsoft.com/office/drawing/2014/main" id="{55AAA3C0-F6E6-EF43-8FCE-4A5707E4C7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129022"/>
            <a:ext cx="4110540" cy="24080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Subtitel</a:t>
            </a:r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844B218C-7501-DB4F-8104-271219A492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72000" y="1421100"/>
            <a:ext cx="4110540" cy="764751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000" b="1">
                <a:solidFill>
                  <a:srgbClr val="585858"/>
                </a:solidFill>
              </a:defRPr>
            </a:lvl1pPr>
          </a:lstStyle>
          <a:p>
            <a:pPr lvl="0"/>
            <a:r>
              <a:rPr lang="nl-NL" dirty="0"/>
              <a:t>Tekst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0EF6D23-7CBE-D049-8FE5-0B9FF0801D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976" t="21826" r="8779" b="22119"/>
          <a:stretch/>
        </p:blipFill>
        <p:spPr>
          <a:xfrm>
            <a:off x="7228051" y="1"/>
            <a:ext cx="1915949" cy="69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75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.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E147B1-D829-8A4D-8BB3-70C594EC718B}"/>
              </a:ext>
            </a:extLst>
          </p:cNvPr>
          <p:cNvSpPr/>
          <p:nvPr userDrawn="1"/>
        </p:nvSpPr>
        <p:spPr>
          <a:xfrm>
            <a:off x="312715" y="1946673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3107883" y="744258"/>
            <a:ext cx="0" cy="3800787"/>
          </a:xfrm>
          <a:prstGeom prst="line">
            <a:avLst/>
          </a:prstGeom>
          <a:noFill/>
          <a:ln w="19050" cap="flat" cmpd="sng">
            <a:solidFill>
              <a:srgbClr val="F5822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Rechte verbindingslijn 7"/>
          <p:cNvCxnSpPr/>
          <p:nvPr userDrawn="1"/>
        </p:nvCxnSpPr>
        <p:spPr>
          <a:xfrm>
            <a:off x="6069908" y="744258"/>
            <a:ext cx="0" cy="3800787"/>
          </a:xfrm>
          <a:prstGeom prst="line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ijdelijke aanduiding voor afbeelding 18"/>
          <p:cNvSpPr>
            <a:spLocks noGrp="1"/>
          </p:cNvSpPr>
          <p:nvPr>
            <p:ph type="pic" sz="quarter" idx="39"/>
          </p:nvPr>
        </p:nvSpPr>
        <p:spPr>
          <a:xfrm>
            <a:off x="1162341" y="783943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41" name="Tijdelijke aanduiding voor tekst 2"/>
          <p:cNvSpPr>
            <a:spLocks noGrp="1"/>
          </p:cNvSpPr>
          <p:nvPr>
            <p:ph type="body" sz="quarter" idx="40" hasCustomPrompt="1"/>
          </p:nvPr>
        </p:nvSpPr>
        <p:spPr>
          <a:xfrm>
            <a:off x="483219" y="2033749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2" name="Tijdelijke aanduiding voor tekst 2"/>
          <p:cNvSpPr>
            <a:spLocks noGrp="1"/>
          </p:cNvSpPr>
          <p:nvPr>
            <p:ph type="body" sz="quarter" idx="41" hasCustomPrompt="1"/>
          </p:nvPr>
        </p:nvSpPr>
        <p:spPr>
          <a:xfrm>
            <a:off x="483218" y="2269255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A80418F0-67FE-A348-96B7-19E089DC1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3815501" cy="2703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6BF861B-DAD0-1F4A-B82B-635BBEFCE9F0}"/>
              </a:ext>
            </a:extLst>
          </p:cNvPr>
          <p:cNvSpPr/>
          <p:nvPr userDrawn="1"/>
        </p:nvSpPr>
        <p:spPr>
          <a:xfrm>
            <a:off x="3311398" y="1946673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jdelijke aanduiding voor afbeelding 18">
            <a:extLst>
              <a:ext uri="{FF2B5EF4-FFF2-40B4-BE49-F238E27FC236}">
                <a16:creationId xmlns:a16="http://schemas.microsoft.com/office/drawing/2014/main" id="{344CB3A6-2E47-4E46-BDE2-5C8020C0726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161024" y="783943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24" name="Tijdelijke aanduiding voor tekst 2">
            <a:extLst>
              <a:ext uri="{FF2B5EF4-FFF2-40B4-BE49-F238E27FC236}">
                <a16:creationId xmlns:a16="http://schemas.microsoft.com/office/drawing/2014/main" id="{B04850A2-5C32-0847-8434-7684258DA0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81902" y="2033749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8420A0FD-61C8-854F-96DC-CECDF572861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481901" y="2269255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BD15C64-D339-4642-BA2A-7309B883AEFA}"/>
              </a:ext>
            </a:extLst>
          </p:cNvPr>
          <p:cNvSpPr/>
          <p:nvPr userDrawn="1"/>
        </p:nvSpPr>
        <p:spPr>
          <a:xfrm>
            <a:off x="6239287" y="1947608"/>
            <a:ext cx="2584735" cy="643294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jdelijke aanduiding voor afbeelding 18">
            <a:extLst>
              <a:ext uri="{FF2B5EF4-FFF2-40B4-BE49-F238E27FC236}">
                <a16:creationId xmlns:a16="http://schemas.microsoft.com/office/drawing/2014/main" id="{C0FAC0C7-D5D5-F14E-8C4D-7C379238EAE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088913" y="784878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0" name="Tijdelijke aanduiding voor tekst 2">
            <a:extLst>
              <a:ext uri="{FF2B5EF4-FFF2-40B4-BE49-F238E27FC236}">
                <a16:creationId xmlns:a16="http://schemas.microsoft.com/office/drawing/2014/main" id="{9F5ECB5D-22C6-4944-8CE7-F09D0116FA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409791" y="2034684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1" name="Tijdelijke aanduiding voor tekst 2">
            <a:extLst>
              <a:ext uri="{FF2B5EF4-FFF2-40B4-BE49-F238E27FC236}">
                <a16:creationId xmlns:a16="http://schemas.microsoft.com/office/drawing/2014/main" id="{DBDA0126-A054-CA4B-B7E7-CB26F47F24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409790" y="2270190"/>
            <a:ext cx="2282283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A3F43A-19F6-5940-8D8D-3FB8F2F58A4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2454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D1B81CC1-2DED-5D4D-B00C-DF506CEBA2B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330716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EAC5DFB-35F5-B248-8B41-33E77F0398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58605" y="2771775"/>
            <a:ext cx="2584652" cy="17732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err="1"/>
              <a:t>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2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. Team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F22E30D-999F-A141-8437-3813AB11D7E2}"/>
              </a:ext>
            </a:extLst>
          </p:cNvPr>
          <p:cNvSpPr/>
          <p:nvPr userDrawn="1"/>
        </p:nvSpPr>
        <p:spPr>
          <a:xfrm>
            <a:off x="2434794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B9A2767-B35D-EF4E-80D2-EA59C4C1652C}"/>
              </a:ext>
            </a:extLst>
          </p:cNvPr>
          <p:cNvSpPr/>
          <p:nvPr userDrawn="1"/>
        </p:nvSpPr>
        <p:spPr>
          <a:xfrm>
            <a:off x="2430921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jdelijke aanduiding voor afbeelding 18"/>
          <p:cNvSpPr>
            <a:spLocks noGrp="1"/>
          </p:cNvSpPr>
          <p:nvPr>
            <p:ph type="pic" sz="quarter" idx="43"/>
          </p:nvPr>
        </p:nvSpPr>
        <p:spPr>
          <a:xfrm>
            <a:off x="3018702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13" name="Tijdelijke aanduiding voor tekst 2"/>
          <p:cNvSpPr>
            <a:spLocks noGrp="1"/>
          </p:cNvSpPr>
          <p:nvPr>
            <p:ph type="body" sz="quarter" idx="44" hasCustomPrompt="1"/>
          </p:nvPr>
        </p:nvSpPr>
        <p:spPr>
          <a:xfrm>
            <a:off x="2684490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548737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2467599-4E6D-C542-8018-556F5706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513" y="292078"/>
            <a:ext cx="4156627" cy="434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F58220"/>
                </a:solidFill>
              </a:defRPr>
            </a:lvl1pPr>
          </a:lstStyle>
          <a:p>
            <a:pPr lvl="0"/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D8D444B-F77D-724E-887C-A71D55C2664F}"/>
              </a:ext>
            </a:extLst>
          </p:cNvPr>
          <p:cNvSpPr/>
          <p:nvPr userDrawn="1"/>
        </p:nvSpPr>
        <p:spPr>
          <a:xfrm>
            <a:off x="166138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6A80043-A011-AD44-B149-35686CDC447A}"/>
              </a:ext>
            </a:extLst>
          </p:cNvPr>
          <p:cNvSpPr/>
          <p:nvPr userDrawn="1"/>
        </p:nvSpPr>
        <p:spPr>
          <a:xfrm>
            <a:off x="162265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jdelijke aanduiding voor afbeelding 18">
            <a:extLst>
              <a:ext uri="{FF2B5EF4-FFF2-40B4-BE49-F238E27FC236}">
                <a16:creationId xmlns:a16="http://schemas.microsoft.com/office/drawing/2014/main" id="{7648C25B-170C-1D4B-8374-E7BCAE2396B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750046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38" name="Tijdelijke aanduiding voor tekst 2">
            <a:extLst>
              <a:ext uri="{FF2B5EF4-FFF2-40B4-BE49-F238E27FC236}">
                <a16:creationId xmlns:a16="http://schemas.microsoft.com/office/drawing/2014/main" id="{5CB03DB8-9AB9-7642-82FA-7D384AC3D0B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15834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4112368-8679-214A-A400-B53544DFA90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80081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31BAFC-E53E-494D-A414-9FCDC5E443FF}"/>
              </a:ext>
            </a:extLst>
          </p:cNvPr>
          <p:cNvSpPr/>
          <p:nvPr userDrawn="1"/>
        </p:nvSpPr>
        <p:spPr>
          <a:xfrm>
            <a:off x="4703450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FF3E6F9-1684-4647-9A66-F98A151DBE3F}"/>
              </a:ext>
            </a:extLst>
          </p:cNvPr>
          <p:cNvSpPr/>
          <p:nvPr userDrawn="1"/>
        </p:nvSpPr>
        <p:spPr>
          <a:xfrm>
            <a:off x="4699577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jdelijke aanduiding voor afbeelding 18">
            <a:extLst>
              <a:ext uri="{FF2B5EF4-FFF2-40B4-BE49-F238E27FC236}">
                <a16:creationId xmlns:a16="http://schemas.microsoft.com/office/drawing/2014/main" id="{1E295E5E-44AF-AA4F-B8FE-933CBFB804F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5287358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45" name="Tijdelijke aanduiding voor tekst 2">
            <a:extLst>
              <a:ext uri="{FF2B5EF4-FFF2-40B4-BE49-F238E27FC236}">
                <a16:creationId xmlns:a16="http://schemas.microsoft.com/office/drawing/2014/main" id="{73C4193D-1D98-5C44-B7A5-0963307F756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953146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5841630C-E0B4-6B45-A9B8-1225AC4C318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817393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8756463-4239-6B41-BA2B-4F2EF846EF6E}"/>
              </a:ext>
            </a:extLst>
          </p:cNvPr>
          <p:cNvSpPr/>
          <p:nvPr userDrawn="1"/>
        </p:nvSpPr>
        <p:spPr>
          <a:xfrm>
            <a:off x="6972106" y="2668582"/>
            <a:ext cx="2067346" cy="1927181"/>
          </a:xfrm>
          <a:prstGeom prst="roundRect">
            <a:avLst/>
          </a:prstGeom>
          <a:noFill/>
          <a:ln w="12700">
            <a:solidFill>
              <a:srgbClr val="B1B3B5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FF143E2-5150-5648-80BD-8C8F043DA642}"/>
              </a:ext>
            </a:extLst>
          </p:cNvPr>
          <p:cNvSpPr/>
          <p:nvPr userDrawn="1"/>
        </p:nvSpPr>
        <p:spPr>
          <a:xfrm>
            <a:off x="6968233" y="2380968"/>
            <a:ext cx="2064435" cy="616232"/>
          </a:xfrm>
          <a:prstGeom prst="roundRect">
            <a:avLst/>
          </a:prstGeom>
          <a:solidFill>
            <a:srgbClr val="F582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jdelijke aanduiding voor afbeelding 18">
            <a:extLst>
              <a:ext uri="{FF2B5EF4-FFF2-40B4-BE49-F238E27FC236}">
                <a16:creationId xmlns:a16="http://schemas.microsoft.com/office/drawing/2014/main" id="{9F7106D0-C305-FC49-8920-73E49973D222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556014" y="1098141"/>
            <a:ext cx="892748" cy="1159256"/>
          </a:xfrm>
          <a:prstGeom prst="rect">
            <a:avLst/>
          </a:prstGeom>
          <a:ln w="12700" cmpd="sng">
            <a:noFill/>
          </a:ln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endParaRPr lang="nl-NL"/>
          </a:p>
        </p:txBody>
      </p:sp>
      <p:sp>
        <p:nvSpPr>
          <p:cNvPr id="50" name="Tijdelijke aanduiding voor tekst 2">
            <a:extLst>
              <a:ext uri="{FF2B5EF4-FFF2-40B4-BE49-F238E27FC236}">
                <a16:creationId xmlns:a16="http://schemas.microsoft.com/office/drawing/2014/main" id="{D31027B4-93BC-994F-BACD-9A39E06F061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221802" y="2442422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2E09EBA2-2129-EE41-A915-E6E3C699731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086049" y="3097881"/>
            <a:ext cx="1828801" cy="1319197"/>
          </a:xfrm>
          <a:prstGeom prst="rect">
            <a:avLst/>
          </a:prstGeo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000" baseline="0">
                <a:solidFill>
                  <a:srgbClr val="585858"/>
                </a:solidFill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l-NL" dirty="0"/>
              <a:t>Ruimte voor tekst</a:t>
            </a:r>
            <a:r>
              <a:rPr lang="mr-IN" dirty="0"/>
              <a:t>…</a:t>
            </a:r>
            <a:endParaRPr lang="nl-NL" dirty="0"/>
          </a:p>
          <a:p>
            <a:pPr lvl="0"/>
            <a:endParaRPr lang="nl-NL" dirty="0"/>
          </a:p>
        </p:txBody>
      </p:sp>
      <p:sp>
        <p:nvSpPr>
          <p:cNvPr id="23" name="Tijdelijke aanduiding voor tekst 2">
            <a:extLst>
              <a:ext uri="{FF2B5EF4-FFF2-40B4-BE49-F238E27FC236}">
                <a16:creationId xmlns:a16="http://schemas.microsoft.com/office/drawing/2014/main" id="{00C0ED1E-DE83-6644-A3FC-EE6D432873F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684490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5" name="Tijdelijke aanduiding voor tekst 2">
            <a:extLst>
              <a:ext uri="{FF2B5EF4-FFF2-40B4-BE49-F238E27FC236}">
                <a16:creationId xmlns:a16="http://schemas.microsoft.com/office/drawing/2014/main" id="{BC9963B1-4DD5-2948-A4BA-042416B37B8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15834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6" name="Tijdelijke aanduiding voor tekst 2">
            <a:extLst>
              <a:ext uri="{FF2B5EF4-FFF2-40B4-BE49-F238E27FC236}">
                <a16:creationId xmlns:a16="http://schemas.microsoft.com/office/drawing/2014/main" id="{DDFADC71-67B9-D642-BD91-61676565272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953146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  <p:sp>
        <p:nvSpPr>
          <p:cNvPr id="27" name="Tijdelijke aanduiding voor tekst 2">
            <a:extLst>
              <a:ext uri="{FF2B5EF4-FFF2-40B4-BE49-F238E27FC236}">
                <a16:creationId xmlns:a16="http://schemas.microsoft.com/office/drawing/2014/main" id="{E17207B9-9171-1949-9394-6912B364B16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221802" y="2704473"/>
            <a:ext cx="1561172" cy="21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Rol</a:t>
            </a:r>
          </a:p>
        </p:txBody>
      </p:sp>
    </p:spTree>
    <p:extLst>
      <p:ext uri="{BB962C8B-B14F-4D97-AF65-F5344CB8AC3E}">
        <p14:creationId xmlns:p14="http://schemas.microsoft.com/office/powerpoint/2010/main" val="219783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4.tiff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05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73" r:id="rId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"/>
          <p:cNvSpPr txBox="1">
            <a:spLocks/>
          </p:cNvSpPr>
          <p:nvPr userDrawn="1"/>
        </p:nvSpPr>
        <p:spPr>
          <a:xfrm>
            <a:off x="8693547" y="4751123"/>
            <a:ext cx="213198" cy="210633"/>
          </a:xfrm>
          <a:prstGeom prst="rect">
            <a:avLst/>
          </a:prstGeom>
          <a:ln w="3175">
            <a:miter lim="400000"/>
          </a:ln>
        </p:spPr>
        <p:txBody>
          <a:bodyPr wrap="none" lIns="35718" tIns="35718" rIns="35718" bIns="35718">
            <a:spAutoFit/>
          </a:bodyPr>
          <a:lstStyle>
            <a:defPPr>
              <a:defRPr lang="nl-NL"/>
            </a:defPPr>
            <a:lvl1pPr marL="0" algn="l" defTabSz="457200" rtl="0" eaLnBrk="1" latinLnBrk="0" hangingPunct="1">
              <a:defRPr sz="1200" b="1" kern="1200">
                <a:solidFill>
                  <a:srgbClr val="585858"/>
                </a:solidFill>
                <a:latin typeface="+mj-lt"/>
                <a:ea typeface="+mj-ea"/>
                <a:cs typeface="+mj-cs"/>
                <a:sym typeface="Helvetic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tr-TR" sz="900" b="1" smtClean="0">
                <a:latin typeface="Arial"/>
                <a:cs typeface="Arial"/>
              </a:rPr>
              <a:pPr algn="r"/>
              <a:t>‹nr.›</a:t>
            </a:fld>
            <a:endParaRPr lang="tr-TR" sz="900" b="1" dirty="0"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674EE9-CBA3-F14C-A8BB-313013C0A48D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707" r:id="rId3"/>
    <p:sldLayoutId id="2147483654" r:id="rId4"/>
    <p:sldLayoutId id="2147483761" r:id="rId5"/>
    <p:sldLayoutId id="2147483651" r:id="rId6"/>
    <p:sldLayoutId id="2147483708" r:id="rId7"/>
    <p:sldLayoutId id="2147483709" r:id="rId8"/>
    <p:sldLayoutId id="2147483710" r:id="rId9"/>
    <p:sldLayoutId id="2147483711" r:id="rId10"/>
    <p:sldLayoutId id="2147483679" r:id="rId11"/>
    <p:sldLayoutId id="2147483676" r:id="rId12"/>
    <p:sldLayoutId id="2147483675" r:id="rId13"/>
    <p:sldLayoutId id="2147483677" r:id="rId14"/>
    <p:sldLayoutId id="2147483765" r:id="rId15"/>
    <p:sldLayoutId id="2147483776" r:id="rId16"/>
    <p:sldLayoutId id="2147483777" r:id="rId17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800" b="1" i="0" kern="1200">
          <a:solidFill>
            <a:srgbClr val="585858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58220"/>
        </a:buClr>
        <a:buFont typeface="Courier New" panose="02070309020205020404" pitchFamily="49" charset="0"/>
        <a:buChar char="o"/>
        <a:defRPr sz="1000" kern="1200">
          <a:solidFill>
            <a:srgbClr val="585858"/>
          </a:solidFill>
          <a:latin typeface="Arial"/>
          <a:ea typeface="+mn-ea"/>
          <a:cs typeface="Arial"/>
        </a:defRPr>
      </a:lvl1pPr>
      <a:lvl2pPr marL="534988" indent="-177800" algn="l" defTabSz="457200" rtl="0" eaLnBrk="1" latinLnBrk="0" hangingPunct="1">
        <a:spcBef>
          <a:spcPct val="20000"/>
        </a:spcBef>
        <a:buFont typeface="Arial" panose="020B0604020202020204" pitchFamily="34" charset="0"/>
        <a:buChar char="-"/>
        <a:defRPr sz="1000" kern="1200">
          <a:solidFill>
            <a:srgbClr val="585858"/>
          </a:solidFill>
          <a:latin typeface="Arial"/>
          <a:ea typeface="+mn-ea"/>
          <a:cs typeface="Arial"/>
        </a:defRPr>
      </a:lvl2pPr>
      <a:lvl3pPr marL="720725" indent="-185738" algn="l" defTabSz="457200" rtl="0" eaLnBrk="1" latinLnBrk="0" hangingPunct="1">
        <a:spcBef>
          <a:spcPct val="20000"/>
        </a:spcBef>
        <a:buFont typeface="Arial"/>
        <a:buChar char="•"/>
        <a:defRPr sz="1000" kern="1200">
          <a:solidFill>
            <a:srgbClr val="585858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A9D530-C25B-F449-92CD-9D2BCABB56F8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22989" y="4721734"/>
            <a:ext cx="2183810" cy="23045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00E5958-7A82-BD41-8A87-7B18C72C52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10976" t="21826" r="8779" b="22119"/>
          <a:stretch/>
        </p:blipFill>
        <p:spPr>
          <a:xfrm>
            <a:off x="7228051" y="1"/>
            <a:ext cx="1915949" cy="69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2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72" r:id="rId2"/>
    <p:sldLayoutId id="2147483706" r:id="rId3"/>
    <p:sldLayoutId id="2147483771" r:id="rId4"/>
    <p:sldLayoutId id="2147483731" r:id="rId5"/>
    <p:sldLayoutId id="2147483760" r:id="rId6"/>
    <p:sldLayoutId id="214748377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11C29A4-B9B5-274B-BEBF-FDE70D9B8B15}"/>
              </a:ext>
            </a:extLst>
          </p:cNvPr>
          <p:cNvSpPr txBox="1">
            <a:spLocks/>
          </p:cNvSpPr>
          <p:nvPr userDrawn="1"/>
        </p:nvSpPr>
        <p:spPr>
          <a:xfrm>
            <a:off x="2449512" y="2344853"/>
            <a:ext cx="4244975" cy="45379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Titel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”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Hoofdstuk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587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66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582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2A3D2C84-3F98-3A4F-80C2-8926F156F8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7361" y="4652569"/>
            <a:ext cx="2193247" cy="37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0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</p:sldLayoutIdLst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1600" b="1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nl.linkedin.com/in/rvanloon" TargetMode="Externa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9D78C-0661-EC44-8229-DAA5234654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Source </a:t>
            </a:r>
            <a:r>
              <a:rPr lang="en-US" dirty="0" err="1"/>
              <a:t>helpt</a:t>
            </a:r>
            <a:br>
              <a:rPr lang="en-US" dirty="0"/>
            </a:br>
            <a:r>
              <a:rPr lang="en-US" dirty="0" err="1"/>
              <a:t>natuurgebieden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22C8DB-3088-F94D-BAAE-4190316217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Rob van Loon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D8D70C-C83D-1A43-81EE-9C5BB81CC5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20 </a:t>
            </a:r>
            <a:r>
              <a:rPr lang="en-US" dirty="0" err="1"/>
              <a:t>juni</a:t>
            </a:r>
            <a:r>
              <a:rPr lang="en-US" dirty="0"/>
              <a:t> 2019 – FOSS4GNL</a:t>
            </a:r>
          </a:p>
        </p:txBody>
      </p:sp>
    </p:spTree>
    <p:extLst>
      <p:ext uri="{BB962C8B-B14F-4D97-AF65-F5344CB8AC3E}">
        <p14:creationId xmlns:p14="http://schemas.microsoft.com/office/powerpoint/2010/main" val="247310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C758298-C1EB-1445-9136-23E79CEFFE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513" y="292078"/>
            <a:ext cx="8341287" cy="406732"/>
          </a:xfrm>
        </p:spPr>
        <p:txBody>
          <a:bodyPr/>
          <a:lstStyle/>
          <a:p>
            <a:r>
              <a:rPr lang="en-AU" dirty="0" err="1"/>
              <a:t>Architectuur</a:t>
            </a:r>
            <a:endParaRPr lang="en-AU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9A20AC9-7BFC-AC4B-A91D-AC5F7019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05" y="2867584"/>
            <a:ext cx="1435100" cy="14478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C44106A5-6721-6D40-815D-A84F7D39D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99" y="1048102"/>
            <a:ext cx="1968500" cy="1587500"/>
          </a:xfrm>
          <a:prstGeom prst="rect">
            <a:avLst/>
          </a:prstGeom>
        </p:spPr>
      </p:pic>
      <p:pic>
        <p:nvPicPr>
          <p:cNvPr id="9" name="Picture 8" descr="Python - Download">
            <a:extLst>
              <a:ext uri="{FF2B5EF4-FFF2-40B4-BE49-F238E27FC236}">
                <a16:creationId xmlns:a16="http://schemas.microsoft.com/office/drawing/2014/main" id="{A00AF28B-6EBA-D146-8183-5E4F98913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87" y="1281952"/>
            <a:ext cx="703335" cy="70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oogle IO 2012">
            <a:extLst>
              <a:ext uri="{FF2B5EF4-FFF2-40B4-BE49-F238E27FC236}">
                <a16:creationId xmlns:a16="http://schemas.microsoft.com/office/drawing/2014/main" id="{79AED02B-654D-7146-8021-3256AF0E2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5" y="3119366"/>
            <a:ext cx="937574" cy="109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7649258E-634C-5F46-AE23-4A5629099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679" y="400402"/>
            <a:ext cx="647700" cy="64770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BF71AD79-1F93-5740-8790-13A4208AAEC4}"/>
              </a:ext>
            </a:extLst>
          </p:cNvPr>
          <p:cNvSpPr txBox="1"/>
          <p:nvPr/>
        </p:nvSpPr>
        <p:spPr>
          <a:xfrm>
            <a:off x="4684003" y="1048102"/>
            <a:ext cx="103105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3F24728-E52E-D742-A2BE-9F52532C0E4F}"/>
              </a:ext>
            </a:extLst>
          </p:cNvPr>
          <p:cNvSpPr txBox="1"/>
          <p:nvPr/>
        </p:nvSpPr>
        <p:spPr>
          <a:xfrm>
            <a:off x="3516105" y="1930766"/>
            <a:ext cx="5278270" cy="21646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Templating</a:t>
            </a:r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engine (html, </a:t>
            </a:r>
            <a:r>
              <a:rPr lang="en-AU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AU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 API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Connectie</a:t>
            </a:r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LDAP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Gebogen pijl omhoog 13">
            <a:extLst>
              <a:ext uri="{FF2B5EF4-FFF2-40B4-BE49-F238E27FC236}">
                <a16:creationId xmlns:a16="http://schemas.microsoft.com/office/drawing/2014/main" id="{3E5969F4-9657-AC4A-A6B3-54FD2B56B944}"/>
              </a:ext>
            </a:extLst>
          </p:cNvPr>
          <p:cNvSpPr/>
          <p:nvPr/>
        </p:nvSpPr>
        <p:spPr>
          <a:xfrm>
            <a:off x="3516105" y="1417434"/>
            <a:ext cx="1683423" cy="330684"/>
          </a:xfrm>
          <a:prstGeom prst="bent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109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AF39EE0-3870-894D-9903-2860B699B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FME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CF630B1-60ED-2442-AEBA-D7CDA805B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61" y="1472056"/>
            <a:ext cx="885651" cy="1209422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EF70FD2D-32F2-304A-A3C3-751B67B19778}"/>
              </a:ext>
            </a:extLst>
          </p:cNvPr>
          <p:cNvSpPr txBox="1"/>
          <p:nvPr/>
        </p:nvSpPr>
        <p:spPr>
          <a:xfrm>
            <a:off x="828561" y="1997499"/>
            <a:ext cx="915635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A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&lt;XML/&gt;</a:t>
            </a:r>
          </a:p>
        </p:txBody>
      </p:sp>
      <p:pic>
        <p:nvPicPr>
          <p:cNvPr id="1026" name="Picture 2" descr="FME Evangelist (@FMEEvangelist) | Twitter">
            <a:extLst>
              <a:ext uri="{FF2B5EF4-FFF2-40B4-BE49-F238E27FC236}">
                <a16:creationId xmlns:a16="http://schemas.microsoft.com/office/drawing/2014/main" id="{83C0FD20-8A44-8845-B347-7433F002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817" y="1093156"/>
            <a:ext cx="2017936" cy="201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C72276C1-EA3F-B348-9797-82127E9516A4}"/>
              </a:ext>
            </a:extLst>
          </p:cNvPr>
          <p:cNvSpPr txBox="1"/>
          <p:nvPr/>
        </p:nvSpPr>
        <p:spPr>
          <a:xfrm>
            <a:off x="6464674" y="2741760"/>
            <a:ext cx="169790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AU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foutenrapport</a:t>
            </a:r>
            <a:endParaRPr lang="en-AU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09C3B03-4B42-AE4F-A72B-ADA15B0F5375}"/>
              </a:ext>
            </a:extLst>
          </p:cNvPr>
          <p:cNvSpPr txBox="1"/>
          <p:nvPr/>
        </p:nvSpPr>
        <p:spPr>
          <a:xfrm>
            <a:off x="6491568" y="1318744"/>
            <a:ext cx="67197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 !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1F2E99D-5A48-5B43-98A8-D8ECD2A99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326" y="1145424"/>
            <a:ext cx="647700" cy="6477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4B38F990-720E-554D-9BE4-517D94C01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326" y="2571750"/>
            <a:ext cx="647700" cy="647700"/>
          </a:xfrm>
          <a:prstGeom prst="rect">
            <a:avLst/>
          </a:prstGeom>
        </p:spPr>
      </p:pic>
      <p:sp>
        <p:nvSpPr>
          <p:cNvPr id="11" name="Gestreepte pijl rechts 10">
            <a:extLst>
              <a:ext uri="{FF2B5EF4-FFF2-40B4-BE49-F238E27FC236}">
                <a16:creationId xmlns:a16="http://schemas.microsoft.com/office/drawing/2014/main" id="{CAD965CC-BED0-9640-A347-870BDD86CAD1}"/>
              </a:ext>
            </a:extLst>
          </p:cNvPr>
          <p:cNvSpPr/>
          <p:nvPr/>
        </p:nvSpPr>
        <p:spPr>
          <a:xfrm>
            <a:off x="2070847" y="1997499"/>
            <a:ext cx="868699" cy="344734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Linkeraccolade 11">
            <a:extLst>
              <a:ext uri="{FF2B5EF4-FFF2-40B4-BE49-F238E27FC236}">
                <a16:creationId xmlns:a16="http://schemas.microsoft.com/office/drawing/2014/main" id="{D24330F7-DE6E-5142-AE9E-B8A73AE25FAB}"/>
              </a:ext>
            </a:extLst>
          </p:cNvPr>
          <p:cNvSpPr/>
          <p:nvPr/>
        </p:nvSpPr>
        <p:spPr>
          <a:xfrm>
            <a:off x="5074024" y="977967"/>
            <a:ext cx="653302" cy="238379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588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FFB57B2-A51F-DF48-8FA9-B3D3144B7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err="1"/>
              <a:t>Lijstweergave</a:t>
            </a:r>
            <a:r>
              <a:rPr lang="en-AU" dirty="0"/>
              <a:t> </a:t>
            </a:r>
            <a:r>
              <a:rPr lang="en-AU" dirty="0" err="1"/>
              <a:t>en</a:t>
            </a:r>
            <a:r>
              <a:rPr lang="en-AU" dirty="0"/>
              <a:t> </a:t>
            </a:r>
            <a:r>
              <a:rPr lang="en-AU" dirty="0" err="1"/>
              <a:t>kaart</a:t>
            </a:r>
            <a:endParaRPr lang="en-AU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25E2AE5-BF09-1640-8605-96500DA85246}"/>
              </a:ext>
            </a:extLst>
          </p:cNvPr>
          <p:cNvSpPr/>
          <p:nvPr/>
        </p:nvSpPr>
        <p:spPr>
          <a:xfrm>
            <a:off x="421341" y="1048871"/>
            <a:ext cx="3729318" cy="332240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Afgeronde rechthoek 5">
            <a:extLst>
              <a:ext uri="{FF2B5EF4-FFF2-40B4-BE49-F238E27FC236}">
                <a16:creationId xmlns:a16="http://schemas.microsoft.com/office/drawing/2014/main" id="{961095DB-3C47-4141-A886-2BA7F3EEC05A}"/>
              </a:ext>
            </a:extLst>
          </p:cNvPr>
          <p:cNvSpPr/>
          <p:nvPr/>
        </p:nvSpPr>
        <p:spPr>
          <a:xfrm>
            <a:off x="977153" y="1344706"/>
            <a:ext cx="2761129" cy="367553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Afgeronde rechthoek 6">
            <a:extLst>
              <a:ext uri="{FF2B5EF4-FFF2-40B4-BE49-F238E27FC236}">
                <a16:creationId xmlns:a16="http://schemas.microsoft.com/office/drawing/2014/main" id="{17851516-DAA5-CF42-A07D-8DDAD9C0260E}"/>
              </a:ext>
            </a:extLst>
          </p:cNvPr>
          <p:cNvSpPr/>
          <p:nvPr/>
        </p:nvSpPr>
        <p:spPr>
          <a:xfrm>
            <a:off x="977152" y="1810126"/>
            <a:ext cx="2761129" cy="367553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Afgeronde rechthoek 7">
            <a:extLst>
              <a:ext uri="{FF2B5EF4-FFF2-40B4-BE49-F238E27FC236}">
                <a16:creationId xmlns:a16="http://schemas.microsoft.com/office/drawing/2014/main" id="{B9FB9364-DF1D-7A4F-88A9-4A4AA8470FB7}"/>
              </a:ext>
            </a:extLst>
          </p:cNvPr>
          <p:cNvSpPr/>
          <p:nvPr/>
        </p:nvSpPr>
        <p:spPr>
          <a:xfrm>
            <a:off x="977153" y="2275546"/>
            <a:ext cx="2761129" cy="367553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Afgeronde rechthoek 8">
            <a:extLst>
              <a:ext uri="{FF2B5EF4-FFF2-40B4-BE49-F238E27FC236}">
                <a16:creationId xmlns:a16="http://schemas.microsoft.com/office/drawing/2014/main" id="{FD1542FD-E286-284F-8667-4A8877516EAE}"/>
              </a:ext>
            </a:extLst>
          </p:cNvPr>
          <p:cNvSpPr/>
          <p:nvPr/>
        </p:nvSpPr>
        <p:spPr>
          <a:xfrm>
            <a:off x="977151" y="2782045"/>
            <a:ext cx="2761129" cy="367553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Afgeronde rechthoek 9">
            <a:extLst>
              <a:ext uri="{FF2B5EF4-FFF2-40B4-BE49-F238E27FC236}">
                <a16:creationId xmlns:a16="http://schemas.microsoft.com/office/drawing/2014/main" id="{A57E8DD2-85C1-FF4F-B22F-3D3930756382}"/>
              </a:ext>
            </a:extLst>
          </p:cNvPr>
          <p:cNvSpPr/>
          <p:nvPr/>
        </p:nvSpPr>
        <p:spPr>
          <a:xfrm>
            <a:off x="977152" y="3303986"/>
            <a:ext cx="2761129" cy="367553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E84D70F-81CC-5143-AE59-F49F27AB5039}"/>
              </a:ext>
            </a:extLst>
          </p:cNvPr>
          <p:cNvSpPr txBox="1"/>
          <p:nvPr/>
        </p:nvSpPr>
        <p:spPr>
          <a:xfrm>
            <a:off x="542794" y="1342927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66DB901-EBB1-AB44-BB9A-61C542504F0C}"/>
              </a:ext>
            </a:extLst>
          </p:cNvPr>
          <p:cNvSpPr txBox="1"/>
          <p:nvPr/>
        </p:nvSpPr>
        <p:spPr>
          <a:xfrm>
            <a:off x="542794" y="1810126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2DB805C6-6893-AB4D-B6D1-79B269FED3EB}"/>
              </a:ext>
            </a:extLst>
          </p:cNvPr>
          <p:cNvSpPr txBox="1"/>
          <p:nvPr/>
        </p:nvSpPr>
        <p:spPr>
          <a:xfrm>
            <a:off x="542794" y="2283766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28854FB-E131-8D4D-B38F-E6DFDE2D754F}"/>
              </a:ext>
            </a:extLst>
          </p:cNvPr>
          <p:cNvSpPr txBox="1"/>
          <p:nvPr/>
        </p:nvSpPr>
        <p:spPr>
          <a:xfrm>
            <a:off x="542793" y="2782045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A867627-9079-6B46-8675-0B5B780C7329}"/>
              </a:ext>
            </a:extLst>
          </p:cNvPr>
          <p:cNvSpPr txBox="1"/>
          <p:nvPr/>
        </p:nvSpPr>
        <p:spPr>
          <a:xfrm>
            <a:off x="542794" y="3327521"/>
            <a:ext cx="3129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en-AU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6" name="Pijl links 15">
            <a:extLst>
              <a:ext uri="{FF2B5EF4-FFF2-40B4-BE49-F238E27FC236}">
                <a16:creationId xmlns:a16="http://schemas.microsoft.com/office/drawing/2014/main" id="{52CD866B-3A75-574F-A24F-8C8C714FE802}"/>
              </a:ext>
            </a:extLst>
          </p:cNvPr>
          <p:cNvSpPr/>
          <p:nvPr/>
        </p:nvSpPr>
        <p:spPr>
          <a:xfrm>
            <a:off x="2752164" y="3869008"/>
            <a:ext cx="615351" cy="304800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Pijl links 16">
            <a:extLst>
              <a:ext uri="{FF2B5EF4-FFF2-40B4-BE49-F238E27FC236}">
                <a16:creationId xmlns:a16="http://schemas.microsoft.com/office/drawing/2014/main" id="{C9A817DA-23C3-7947-BF20-5244CFEF714A}"/>
              </a:ext>
            </a:extLst>
          </p:cNvPr>
          <p:cNvSpPr/>
          <p:nvPr/>
        </p:nvSpPr>
        <p:spPr>
          <a:xfrm rot="10800000">
            <a:off x="1162536" y="3874980"/>
            <a:ext cx="615351" cy="304800"/>
          </a:xfrm>
          <a:prstGeom prst="right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1CEE463B-2C08-A447-8684-924366CD6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35060">
            <a:off x="5381212" y="1283287"/>
            <a:ext cx="2654393" cy="2454930"/>
          </a:xfrm>
          <a:prstGeom prst="rect">
            <a:avLst/>
          </a:prstGeom>
        </p:spPr>
      </p:pic>
      <p:pic>
        <p:nvPicPr>
          <p:cNvPr id="2050" name="Picture 2" descr="OpenLayers (@openlayers) | Twitter">
            <a:extLst>
              <a:ext uri="{FF2B5EF4-FFF2-40B4-BE49-F238E27FC236}">
                <a16:creationId xmlns:a16="http://schemas.microsoft.com/office/drawing/2014/main" id="{0CBB6EC4-0842-4F41-BA51-44511C5C9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432" y="4021408"/>
            <a:ext cx="404906" cy="40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39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538F1B1-70A1-164F-A6BC-4FC0656C99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err="1"/>
              <a:t>Toekomst</a:t>
            </a:r>
            <a:endParaRPr lang="en-AU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48C8204B-5072-BB41-B0CA-E5095E4A65D0}"/>
              </a:ext>
            </a:extLst>
          </p:cNvPr>
          <p:cNvSpPr/>
          <p:nvPr/>
        </p:nvSpPr>
        <p:spPr>
          <a:xfrm>
            <a:off x="3519103" y="1499578"/>
            <a:ext cx="1994105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9900" dirty="0">
                <a:latin typeface="Apple Color Emoji" pitchFamily="2" charset="0"/>
              </a:rPr>
              <a:t>🔮</a:t>
            </a:r>
            <a:endParaRPr lang="nl-NL" sz="19900" dirty="0">
              <a:effectLst/>
              <a:latin typeface="Apple Color Emoji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76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34">
            <a:extLst>
              <a:ext uri="{FF2B5EF4-FFF2-40B4-BE49-F238E27FC236}">
                <a16:creationId xmlns:a16="http://schemas.microsoft.com/office/drawing/2014/main" id="{F8BDDFB9-DEC1-BD44-BE64-2C885822D3E6}"/>
              </a:ext>
            </a:extLst>
          </p:cNvPr>
          <p:cNvSpPr txBox="1">
            <a:spLocks/>
          </p:cNvSpPr>
          <p:nvPr/>
        </p:nvSpPr>
        <p:spPr>
          <a:xfrm>
            <a:off x="3421408" y="3008706"/>
            <a:ext cx="5582265" cy="15173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AU" sz="2800" b="1" dirty="0">
                <a:solidFill>
                  <a:schemeClr val="accent6"/>
                </a:solidFill>
              </a:rPr>
              <a:t>Rob van Loon</a:t>
            </a:r>
          </a:p>
          <a:p>
            <a:pPr marL="0" indent="0" algn="r">
              <a:buNone/>
            </a:pPr>
            <a:r>
              <a:rPr lang="nl-NL" sz="2000" b="1" spc="1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https://nl.linkedin.com/in/rvanloon</a:t>
            </a:r>
            <a:br>
              <a:rPr lang="nl-NL" sz="2000" b="1" spc="100" dirty="0"/>
            </a:br>
            <a:r>
              <a:rPr lang="nl-NL" sz="2000" b="1" spc="100" dirty="0" err="1"/>
              <a:t>Rob.van.Loon@ordina.nl</a:t>
            </a:r>
            <a:endParaRPr lang="en-AU" sz="2400" b="1" spc="100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BD3214B-BB7A-3A48-90A7-BD5F6E1E0DEF}"/>
              </a:ext>
            </a:extLst>
          </p:cNvPr>
          <p:cNvSpPr txBox="1"/>
          <p:nvPr/>
        </p:nvSpPr>
        <p:spPr>
          <a:xfrm>
            <a:off x="1203129" y="617444"/>
            <a:ext cx="6737742" cy="193899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AU" sz="4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Bedankt</a:t>
            </a:r>
            <a:r>
              <a:rPr lang="en-AU" sz="4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AU" sz="4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voor</a:t>
            </a:r>
            <a:r>
              <a:rPr lang="en-AU" sz="4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de </a:t>
            </a:r>
            <a:r>
              <a:rPr lang="en-AU" sz="4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aandacht</a:t>
            </a:r>
            <a:r>
              <a:rPr lang="en-AU" sz="4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algn="ctr">
              <a:spcAft>
                <a:spcPts val="0"/>
              </a:spcAft>
            </a:pPr>
            <a:endParaRPr lang="en-AU" sz="4000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AU" sz="4000" b="1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Vragen</a:t>
            </a:r>
            <a:r>
              <a:rPr lang="en-AU" sz="4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76931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0C3EC2B3-6B3D-EC41-B2FD-E701C1737BB8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2"/>
          <a:srcRect l="4873" r="4873"/>
          <a:stretch/>
        </p:blipFill>
        <p:spPr>
          <a:xfrm>
            <a:off x="0" y="896251"/>
            <a:ext cx="9144000" cy="3582150"/>
          </a:xfrm>
        </p:spPr>
      </p:pic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7D29EB6B-5063-2D4C-A204-38DA4CC05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err="1"/>
              <a:t>Natuurgebieden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9850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E277BE-E5B5-C64F-8F80-0144A93999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err="1"/>
              <a:t>Kartering</a:t>
            </a:r>
            <a:endParaRPr lang="en-AU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D99A1D-7EE1-BB4C-B12F-A04F30E3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783558"/>
            <a:ext cx="6361772" cy="406786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E0CB5BDD-D52F-9E46-9872-DD730E5DE070}"/>
              </a:ext>
            </a:extLst>
          </p:cNvPr>
          <p:cNvSpPr/>
          <p:nvPr/>
        </p:nvSpPr>
        <p:spPr>
          <a:xfrm>
            <a:off x="3675529" y="4374776"/>
            <a:ext cx="430306" cy="1075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10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F3B216D-FCCD-144E-90B7-577E6032B2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err="1"/>
              <a:t>Delen</a:t>
            </a:r>
            <a:r>
              <a:rPr lang="en-AU" dirty="0"/>
              <a:t> </a:t>
            </a:r>
            <a:r>
              <a:rPr lang="en-AU" dirty="0" err="1"/>
              <a:t>en</a:t>
            </a:r>
            <a:r>
              <a:rPr lang="en-AU" dirty="0"/>
              <a:t> </a:t>
            </a:r>
            <a:r>
              <a:rPr lang="en-AU" dirty="0" err="1"/>
              <a:t>samenwerken</a:t>
            </a: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52A53-E4E4-4A4A-9EBB-92B4AB90B7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09" b="13726"/>
          <a:stretch/>
        </p:blipFill>
        <p:spPr>
          <a:xfrm>
            <a:off x="0" y="833718"/>
            <a:ext cx="9143999" cy="3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1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C55EF39-10D3-B24B-901F-F8EB360F5F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 err="1"/>
              <a:t>Nationale</a:t>
            </a:r>
            <a:r>
              <a:rPr lang="en-AU" dirty="0"/>
              <a:t> Databank </a:t>
            </a:r>
            <a:r>
              <a:rPr lang="en-AU" dirty="0" err="1"/>
              <a:t>Vegetatie</a:t>
            </a:r>
            <a:r>
              <a:rPr lang="en-AU" dirty="0"/>
              <a:t> </a:t>
            </a:r>
            <a:r>
              <a:rPr lang="en-AU" dirty="0" err="1"/>
              <a:t>en</a:t>
            </a:r>
            <a:r>
              <a:rPr lang="en-AU" dirty="0"/>
              <a:t> Habitats</a:t>
            </a:r>
          </a:p>
        </p:txBody>
      </p:sp>
      <p:pic>
        <p:nvPicPr>
          <p:cNvPr id="3074" name="Picture 2" descr="Bij12 logo">
            <a:extLst>
              <a:ext uri="{FF2B5EF4-FFF2-40B4-BE49-F238E27FC236}">
                <a16:creationId xmlns:a16="http://schemas.microsoft.com/office/drawing/2014/main" id="{6E20D81B-9B48-574A-B63B-E5B14F8B8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839" y="1147482"/>
            <a:ext cx="3030321" cy="192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k naar homepage">
            <a:extLst>
              <a:ext uri="{FF2B5EF4-FFF2-40B4-BE49-F238E27FC236}">
                <a16:creationId xmlns:a16="http://schemas.microsoft.com/office/drawing/2014/main" id="{2C7E161D-FC65-6A4D-BA74-A731E345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839" y="3157487"/>
            <a:ext cx="3030321" cy="67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128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C38E76-D863-7C48-9FDD-3C904FA6A6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8" name="Picture 4" descr="Google IO 2012">
            <a:extLst>
              <a:ext uri="{FF2B5EF4-FFF2-40B4-BE49-F238E27FC236}">
                <a16:creationId xmlns:a16="http://schemas.microsoft.com/office/drawing/2014/main" id="{49C5371A-BB0F-E647-A9D4-D2BFE0ABC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77" y="1550894"/>
            <a:ext cx="1744907" cy="20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ython - Download">
            <a:extLst>
              <a:ext uri="{FF2B5EF4-FFF2-40B4-BE49-F238E27FC236}">
                <a16:creationId xmlns:a16="http://schemas.microsoft.com/office/drawing/2014/main" id="{91E4B9C4-9BC8-1043-BD00-261F61FB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813" y="1442197"/>
            <a:ext cx="2150409" cy="215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5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jdelijke aanduiding voor inhoud 25">
            <a:extLst>
              <a:ext uri="{FF2B5EF4-FFF2-40B4-BE49-F238E27FC236}">
                <a16:creationId xmlns:a16="http://schemas.microsoft.com/office/drawing/2014/main" id="{C34FE6A0-DABC-7B44-A618-28D1CB91B8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AU" sz="2800" dirty="0"/>
              <a:t>Databank</a:t>
            </a:r>
          </a:p>
          <a:p>
            <a:r>
              <a:rPr lang="en-AU" sz="2800" dirty="0" err="1"/>
              <a:t>Standaard</a:t>
            </a:r>
            <a:r>
              <a:rPr lang="en-AU" sz="2800" dirty="0"/>
              <a:t> component</a:t>
            </a:r>
          </a:p>
          <a:p>
            <a:pPr lvl="1"/>
            <a:r>
              <a:rPr lang="en-AU" sz="2800" dirty="0" err="1"/>
              <a:t>Beheer</a:t>
            </a:r>
            <a:r>
              <a:rPr lang="en-AU" sz="2800" dirty="0"/>
              <a:t> </a:t>
            </a:r>
            <a:r>
              <a:rPr lang="en-AU" sz="2800" dirty="0" err="1"/>
              <a:t>en</a:t>
            </a:r>
            <a:r>
              <a:rPr lang="en-AU" sz="2800" dirty="0"/>
              <a:t> </a:t>
            </a:r>
            <a:r>
              <a:rPr lang="en-AU" sz="2800" dirty="0" err="1"/>
              <a:t>onderhoud</a:t>
            </a:r>
            <a:endParaRPr lang="en-AU" sz="2800" dirty="0"/>
          </a:p>
          <a:p>
            <a:pPr lvl="1"/>
            <a:r>
              <a:rPr lang="en-AU" sz="2800" dirty="0" err="1"/>
              <a:t>Veel</a:t>
            </a:r>
            <a:r>
              <a:rPr lang="en-AU" sz="2800" dirty="0"/>
              <a:t> </a:t>
            </a:r>
            <a:r>
              <a:rPr lang="en-AU" sz="2800" dirty="0" err="1"/>
              <a:t>andere</a:t>
            </a:r>
            <a:r>
              <a:rPr lang="en-AU" sz="2800" dirty="0"/>
              <a:t> </a:t>
            </a:r>
            <a:r>
              <a:rPr lang="en-AU" sz="2800" dirty="0" err="1"/>
              <a:t>componenten</a:t>
            </a:r>
            <a:r>
              <a:rPr lang="en-AU" sz="2800" dirty="0"/>
              <a:t> </a:t>
            </a:r>
            <a:r>
              <a:rPr lang="en-AU" sz="2800" dirty="0" err="1"/>
              <a:t>ondersteunen</a:t>
            </a:r>
            <a:endParaRPr lang="en-AU" sz="2800" dirty="0"/>
          </a:p>
        </p:txBody>
      </p:sp>
      <p:sp>
        <p:nvSpPr>
          <p:cNvPr id="27" name="Tijdelijke aanduiding voor tekst 26">
            <a:extLst>
              <a:ext uri="{FF2B5EF4-FFF2-40B4-BE49-F238E27FC236}">
                <a16:creationId xmlns:a16="http://schemas.microsoft.com/office/drawing/2014/main" id="{1A6D3A5C-4438-D847-BFB4-400189FD80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PostgreSQL / </a:t>
            </a:r>
            <a:r>
              <a:rPr lang="en-AU" dirty="0" err="1"/>
              <a:t>PostGIS</a:t>
            </a:r>
            <a:endParaRPr lang="en-AU" dirty="0"/>
          </a:p>
        </p:txBody>
      </p:sp>
      <p:pic>
        <p:nvPicPr>
          <p:cNvPr id="28" name="Picture 4" descr="Google IO 2012">
            <a:extLst>
              <a:ext uri="{FF2B5EF4-FFF2-40B4-BE49-F238E27FC236}">
                <a16:creationId xmlns:a16="http://schemas.microsoft.com/office/drawing/2014/main" id="{CB1B6254-E090-F442-B28D-2E10A5D7B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89" y="907264"/>
            <a:ext cx="1744907" cy="20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511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66B44E1-1D9E-5940-9CA1-837FC1BED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Python -&gt; Django -&gt; </a:t>
            </a:r>
            <a:r>
              <a:rPr lang="en-AU" dirty="0" err="1"/>
              <a:t>GeoDjango</a:t>
            </a:r>
            <a:endParaRPr lang="en-AU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E590084F-CA21-2040-9415-A0F87C2A632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nl-NL" sz="2000"/>
              <a:t>Database ontsluiten via webapplicatie + REST</a:t>
            </a:r>
          </a:p>
          <a:p>
            <a:r>
              <a:rPr lang="nl-NL" sz="2000"/>
              <a:t>GeoDjango is ideaal:</a:t>
            </a:r>
          </a:p>
          <a:p>
            <a:pPr lvl="1"/>
            <a:r>
              <a:rPr lang="nl-NL" sz="2000"/>
              <a:t>Goede integratie met PostGIS</a:t>
            </a:r>
          </a:p>
          <a:p>
            <a:pPr lvl="1"/>
            <a:r>
              <a:rPr lang="nl-NL" sz="2000"/>
              <a:t>HTML via templating engine</a:t>
            </a:r>
          </a:p>
          <a:p>
            <a:pPr lvl="1"/>
            <a:r>
              <a:rPr lang="nl-NL" sz="2000"/>
              <a:t>REST API</a:t>
            </a:r>
          </a:p>
          <a:p>
            <a:pPr lvl="1"/>
            <a:r>
              <a:rPr lang="nl-NL" sz="2000"/>
              <a:t>Security</a:t>
            </a:r>
          </a:p>
          <a:p>
            <a:r>
              <a:rPr lang="nl-NL" sz="2000"/>
              <a:t>Met Python: superlijm voor componenten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77058B0B-AA75-0A47-93B8-065F35D42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Python</a:t>
            </a:r>
          </a:p>
        </p:txBody>
      </p:sp>
      <p:pic>
        <p:nvPicPr>
          <p:cNvPr id="7" name="Picture 8" descr="Python - Download">
            <a:extLst>
              <a:ext uri="{FF2B5EF4-FFF2-40B4-BE49-F238E27FC236}">
                <a16:creationId xmlns:a16="http://schemas.microsoft.com/office/drawing/2014/main" id="{2FB70A47-D50F-274D-95E1-7973445A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686" y="2043953"/>
            <a:ext cx="1441077" cy="14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371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8FA0671-57FC-514E-8729-94114C6014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High Performance Team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EEBE7E06-1B7B-6C4D-B679-C1749F0F0984}"/>
              </a:ext>
            </a:extLst>
          </p:cNvPr>
          <p:cNvSpPr txBox="1"/>
          <p:nvPr/>
        </p:nvSpPr>
        <p:spPr>
          <a:xfrm>
            <a:off x="3211767" y="2927730"/>
            <a:ext cx="1990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Faciliteren</a:t>
            </a:r>
            <a:endParaRPr lang="en-US" sz="2000" dirty="0">
              <a:solidFill>
                <a:srgbClr val="585858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917DC0B6-3D1D-F54C-8AEA-E3D16B9F7CAE}"/>
              </a:ext>
            </a:extLst>
          </p:cNvPr>
          <p:cNvSpPr txBox="1"/>
          <p:nvPr/>
        </p:nvSpPr>
        <p:spPr>
          <a:xfrm>
            <a:off x="5808574" y="2925930"/>
            <a:ext cx="2611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Waarderen</a:t>
            </a:r>
          </a:p>
        </p:txBody>
      </p:sp>
      <p:pic>
        <p:nvPicPr>
          <p:cNvPr id="7" name="Picture 26">
            <a:extLst>
              <a:ext uri="{FF2B5EF4-FFF2-40B4-BE49-F238E27FC236}">
                <a16:creationId xmlns:a16="http://schemas.microsoft.com/office/drawing/2014/main" id="{F981B48F-9932-F643-A716-B0BB0529D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05" y="1155958"/>
            <a:ext cx="1584842" cy="1659049"/>
          </a:xfrm>
          <a:prstGeom prst="rect">
            <a:avLst/>
          </a:prstGeom>
        </p:spPr>
      </p:pic>
      <p:pic>
        <p:nvPicPr>
          <p:cNvPr id="8" name="Picture 28">
            <a:extLst>
              <a:ext uri="{FF2B5EF4-FFF2-40B4-BE49-F238E27FC236}">
                <a16:creationId xmlns:a16="http://schemas.microsoft.com/office/drawing/2014/main" id="{0EDD0433-4425-794E-A6F9-52D2F7A3A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926" y="1314580"/>
            <a:ext cx="1712319" cy="1500427"/>
          </a:xfrm>
          <a:prstGeom prst="rect">
            <a:avLst/>
          </a:prstGeom>
        </p:spPr>
      </p:pic>
      <p:pic>
        <p:nvPicPr>
          <p:cNvPr id="9" name="Picture 46">
            <a:extLst>
              <a:ext uri="{FF2B5EF4-FFF2-40B4-BE49-F238E27FC236}">
                <a16:creationId xmlns:a16="http://schemas.microsoft.com/office/drawing/2014/main" id="{CA7A78F4-A893-9A41-99DD-F2702FE6F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76" y="1221274"/>
            <a:ext cx="1545781" cy="1593734"/>
          </a:xfrm>
          <a:prstGeom prst="rect">
            <a:avLst/>
          </a:prstGeom>
        </p:spPr>
      </p:pic>
      <p:sp>
        <p:nvSpPr>
          <p:cNvPr id="10" name="TextBox 47">
            <a:extLst>
              <a:ext uri="{FF2B5EF4-FFF2-40B4-BE49-F238E27FC236}">
                <a16:creationId xmlns:a16="http://schemas.microsoft.com/office/drawing/2014/main" id="{73A12604-E8D4-5A4F-A596-6064EE50D04E}"/>
              </a:ext>
            </a:extLst>
          </p:cNvPr>
          <p:cNvSpPr txBox="1"/>
          <p:nvPr/>
        </p:nvSpPr>
        <p:spPr>
          <a:xfrm>
            <a:off x="641707" y="2927730"/>
            <a:ext cx="1568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err="1">
                <a:solidFill>
                  <a:srgbClr val="585858"/>
                </a:solidFill>
                <a:latin typeface="Arial" charset="0"/>
                <a:ea typeface="Arial" charset="0"/>
                <a:cs typeface="Arial" charset="0"/>
              </a:rPr>
              <a:t>Formeren</a:t>
            </a:r>
            <a:endParaRPr lang="en-US" sz="2000">
              <a:solidFill>
                <a:srgbClr val="585858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40745"/>
      </p:ext>
    </p:extLst>
  </p:cSld>
  <p:clrMapOvr>
    <a:masterClrMapping/>
  </p:clrMapOvr>
</p:sld>
</file>

<file path=ppt/theme/theme1.xml><?xml version="1.0" encoding="utf-8"?>
<a:theme xmlns:a="http://schemas.openxmlformats.org/drawingml/2006/main" name="A.Titel-Slid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EC4D2AAF-4810-D44A-946E-1AC4A2A85A55}"/>
    </a:ext>
  </a:extLst>
</a:theme>
</file>

<file path=ppt/theme/theme2.xml><?xml version="1.0" encoding="utf-8"?>
<a:theme xmlns:a="http://schemas.openxmlformats.org/drawingml/2006/main" name="B. Ordina diamodel 2019">
  <a:themeElements>
    <a:clrScheme name="Ordina kleuren">
      <a:dk1>
        <a:srgbClr val="F5822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square" rtlCol="0">
        <a:spAutoFit/>
      </a:bodyPr>
      <a:lstStyle>
        <a:defPPr algn="l">
          <a:defRPr b="1" dirty="0" err="1" smtClean="0">
            <a:solidFill>
              <a:srgbClr val="F5822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" id="{198E204D-1F56-1143-8ED0-DBC4C2B29F8E}" vid="{B9B6B7A2-4F12-7E49-9020-6A9B308DFBB3}"/>
    </a:ext>
  </a:extLst>
</a:theme>
</file>

<file path=ppt/theme/theme3.xml><?xml version="1.0" encoding="utf-8"?>
<a:theme xmlns:a="http://schemas.openxmlformats.org/drawingml/2006/main" name="D. Casussen/Showcases - templat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D1F0E03D-C258-B344-B859-CEDFCA9F9A20}"/>
    </a:ext>
  </a:extLst>
</a:theme>
</file>

<file path=ppt/theme/theme4.xml><?xml version="1.0" encoding="utf-8"?>
<a:theme xmlns:a="http://schemas.openxmlformats.org/drawingml/2006/main" name="C. Tussenslides - Hoofdstuktitel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template" id="{198E204D-1F56-1143-8ED0-DBC4C2B29F8E}" vid="{FC92B5A7-4FAD-954B-B944-A35498A69AF9}"/>
    </a:ext>
  </a:extLst>
</a:theme>
</file>

<file path=ppt/theme/theme5.xml><?xml version="1.0" encoding="utf-8"?>
<a:theme xmlns:a="http://schemas.openxmlformats.org/drawingml/2006/main" name="E. Eind-slides">
  <a:themeElements>
    <a:clrScheme name="Ordina Kleuren">
      <a:dk1>
        <a:srgbClr val="F58200"/>
      </a:dk1>
      <a:lt1>
        <a:srgbClr val="FFFFFF"/>
      </a:lt1>
      <a:dk2>
        <a:srgbClr val="58595B"/>
      </a:dk2>
      <a:lt2>
        <a:srgbClr val="B1B3B6"/>
      </a:lt2>
      <a:accent1>
        <a:srgbClr val="F58220"/>
      </a:accent1>
      <a:accent2>
        <a:srgbClr val="58595B"/>
      </a:accent2>
      <a:accent3>
        <a:srgbClr val="B1B3B6"/>
      </a:accent3>
      <a:accent4>
        <a:srgbClr val="00B9F2"/>
      </a:accent4>
      <a:accent5>
        <a:srgbClr val="7DC241"/>
      </a:accent5>
      <a:accent6>
        <a:srgbClr val="000000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spcAft>
            <a:spcPts val="0"/>
          </a:spcAft>
          <a:defRPr sz="1100" b="1" dirty="0" smtClean="0">
            <a:solidFill>
              <a:schemeClr val="tx2"/>
            </a:solidFill>
            <a:latin typeface="Arial" panose="020B0604020202020204" pitchFamily="34" charset="0"/>
            <a:ea typeface="Times New Roman" panose="02020603050405020304" pitchFamily="18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template" id="{198E204D-1F56-1143-8ED0-DBC4C2B29F8E}" vid="{441E3345-3A36-2542-BF25-65C9BFD686C3}"/>
    </a:ext>
  </a:extLst>
</a:theme>
</file>

<file path=ppt/theme/theme6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eur xmlns="http://schemas.microsoft.com/sharepoint/v3">
      <UserInfo>
        <DisplayName/>
        <AccountId xsi:nil="true"/>
        <AccountType/>
      </UserInfo>
    </Auteur>
    <Classificatie xmlns="http://schemas.microsoft.com/sharepoint/v3">Restricted</Classificatie>
    <BronTaxHTField0 xmlns="3db697d9-c846-481f-851e-aa2c8e9779cf">
      <Terms xmlns="http://schemas.microsoft.com/office/infopath/2007/PartnerControls"/>
    </BronTaxHTField0>
    <TaxCatchAll xmlns="3db697d9-c846-481f-851e-aa2c8e9779cf"/>
    <Documentstatus xmlns="http://schemas.microsoft.com/sharepoint/v3" xsi:nil="true"/>
    <Categorie xmlns="http://schemas.microsoft.com/sharepoint/v3" xsi:nil="true"/>
    <ToonInOverzicht xmlns="706b713d-9e1c-4520-8aa4-3cc3c1971e13">true</ToonInOverzicht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Ordina Document" ma:contentTypeID="0x0101006AC3DA08670B465CB1DC34559DCF89E5006512479A59E1B449AE3FA06B3EDCB396" ma:contentTypeVersion="3" ma:contentTypeDescription="" ma:contentTypeScope="" ma:versionID="5a361b35d403421d6ccb8d840b56348d">
  <xsd:schema xmlns:xsd="http://www.w3.org/2001/XMLSchema" xmlns:xs="http://www.w3.org/2001/XMLSchema" xmlns:p="http://schemas.microsoft.com/office/2006/metadata/properties" xmlns:ns1="http://schemas.microsoft.com/sharepoint/v3" xmlns:ns2="706b713d-9e1c-4520-8aa4-3cc3c1971e13" xmlns:ns3="3db697d9-c846-481f-851e-aa2c8e9779cf" targetNamespace="http://schemas.microsoft.com/office/2006/metadata/properties" ma:root="true" ma:fieldsID="307a5738061442199ce4e267e946d39c" ns1:_="" ns2:_="" ns3:_="">
    <xsd:import namespace="http://schemas.microsoft.com/sharepoint/v3"/>
    <xsd:import namespace="706b713d-9e1c-4520-8aa4-3cc3c1971e13"/>
    <xsd:import namespace="3db697d9-c846-481f-851e-aa2c8e9779cf"/>
    <xsd:element name="properties">
      <xsd:complexType>
        <xsd:sequence>
          <xsd:element name="documentManagement">
            <xsd:complexType>
              <xsd:all>
                <xsd:element ref="ns1:Documentstatus" minOccurs="0"/>
                <xsd:element ref="ns1:Classificatie" minOccurs="0"/>
                <xsd:element ref="ns1:Auteur" minOccurs="0"/>
                <xsd:element ref="ns2:ToonInOverzicht" minOccurs="0"/>
                <xsd:element ref="ns1:Categorie" minOccurs="0"/>
                <xsd:element ref="ns3:BronTaxHTField0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status" ma:index="9" nillable="true" ma:displayName="Documentstatus" ma:internalName="Documentstatus">
      <xsd:simpleType>
        <xsd:restriction base="dms:Choice">
          <xsd:enumeration value="Concept"/>
          <xsd:enumeration value="Definitief"/>
          <xsd:enumeration value="Vervallen"/>
        </xsd:restriction>
      </xsd:simpleType>
    </xsd:element>
    <xsd:element name="Classificatie" ma:index="10" nillable="true" ma:displayName="Classificatie" ma:default="Restricted" ma:description="Unrestricted: vrij te verspreiden&#10;Restricted: Alleen voor Ordinamedewerkers&#10;Confidential: Alleen op aanvraag beschikbaar" ma:format="Dropdown" ma:internalName="Classificatie">
      <xsd:simpleType>
        <xsd:restriction base="dms:Choice">
          <xsd:enumeration value="Unrestricted"/>
          <xsd:enumeration value="Restricted"/>
          <xsd:enumeration value="Confidential"/>
        </xsd:restriction>
      </xsd:simpleType>
    </xsd:element>
    <xsd:element name="Auteur" ma:index="11" nillable="true" ma:displayName="Auteur" ma:list="UserInfo" ma:internalName="Auteu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Categorie" ma:index="13" nillable="true" ma:displayName="Categorie" ma:internalName="Categorie">
      <xsd:simpleType>
        <xsd:restriction base="dms:Choice">
          <xsd:enumeration value="Categorie 1"/>
          <xsd:enumeration value="Categorie 2"/>
          <xsd:enumeration value="Categorie 3"/>
          <xsd:enumeration value="Categorie 4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b713d-9e1c-4520-8aa4-3cc3c1971e13" elementFormDefault="qualified">
    <xsd:import namespace="http://schemas.microsoft.com/office/2006/documentManagement/types"/>
    <xsd:import namespace="http://schemas.microsoft.com/office/infopath/2007/PartnerControls"/>
    <xsd:element name="ToonInOverzicht" ma:index="12" nillable="true" ma:displayName="Toon in overzicht" ma:default="1" ma:internalName="ToonInOverzicht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b697d9-c846-481f-851e-aa2c8e9779cf" elementFormDefault="qualified">
    <xsd:import namespace="http://schemas.microsoft.com/office/2006/documentManagement/types"/>
    <xsd:import namespace="http://schemas.microsoft.com/office/infopath/2007/PartnerControls"/>
    <xsd:element name="BronTaxHTField0" ma:index="14" nillable="true" ma:taxonomy="true" ma:internalName="BronTaxHTField0" ma:taxonomyFieldName="Bron" ma:displayName="Bron" ma:readOnly="false" ma:default="" ma:fieldId="{27aecc17-beb2-4ab0-bbbd-d9ad4f853404}" ma:sspId="72b4cfdb-544d-43a8-a60c-6c2d09e0741b" ma:termSetId="ce6c0e9b-57cd-48a0-8ceb-4daf5a93936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f1064064-6286-43cb-aaf2-85429670a659}" ma:internalName="TaxCatchAll" ma:showField="CatchAllData" ma:web="3db697d9-c846-481f-851e-aa2c8e9779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 ma:index="8" ma:displayName="Description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7B713A-A170-42BA-9EBB-334761E8AEFC}">
  <ds:schemaRefs>
    <ds:schemaRef ds:uri="3db697d9-c846-481f-851e-aa2c8e9779cf"/>
    <ds:schemaRef ds:uri="http://purl.org/dc/dcmitype/"/>
    <ds:schemaRef ds:uri="http://purl.org/dc/elements/1.1/"/>
    <ds:schemaRef ds:uri="http://schemas.microsoft.com/sharepoint/v3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706b713d-9e1c-4520-8aa4-3cc3c1971e1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E2AAAE-0F54-4AD1-8378-69F799B098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06b713d-9e1c-4520-8aa4-3cc3c1971e13"/>
    <ds:schemaRef ds:uri="3db697d9-c846-481f-851e-aa2c8e9779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F9992-B6EC-419D-BE59-68322FF522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</Template>
  <TotalTime>5539</TotalTime>
  <Words>129</Words>
  <Application>Microsoft Macintosh PowerPoint</Application>
  <PresentationFormat>Diavoorstelling (16:9)</PresentationFormat>
  <Paragraphs>50</Paragraphs>
  <Slides>14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5</vt:i4>
      </vt:variant>
      <vt:variant>
        <vt:lpstr>Diatitels</vt:lpstr>
      </vt:variant>
      <vt:variant>
        <vt:i4>14</vt:i4>
      </vt:variant>
    </vt:vector>
  </HeadingPairs>
  <TitlesOfParts>
    <vt:vector size="24" baseType="lpstr">
      <vt:lpstr>Apple Color Emoji</vt:lpstr>
      <vt:lpstr>Arial</vt:lpstr>
      <vt:lpstr>Calibri</vt:lpstr>
      <vt:lpstr>Courier New</vt:lpstr>
      <vt:lpstr>Wingdings</vt:lpstr>
      <vt:lpstr>A.Titel-Slides</vt:lpstr>
      <vt:lpstr>B. Ordina diamodel 2019</vt:lpstr>
      <vt:lpstr>D. Casussen/Showcases - templates</vt:lpstr>
      <vt:lpstr>C. Tussenslides - Hoofdstuktitel</vt:lpstr>
      <vt:lpstr>E. Eind-slides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Manager/>
  <Company>Ordina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Code2Navigate</dc:title>
  <dc:subject>from bit to bike</dc:subject>
  <dc:creator>Rob van Loon</dc:creator>
  <cp:keywords/>
  <dc:description/>
  <cp:lastModifiedBy>Loon, Rob van</cp:lastModifiedBy>
  <cp:revision>8</cp:revision>
  <cp:lastPrinted>2018-03-21T15:44:33Z</cp:lastPrinted>
  <dcterms:created xsi:type="dcterms:W3CDTF">2019-04-09T14:29:47Z</dcterms:created>
  <dcterms:modified xsi:type="dcterms:W3CDTF">2019-06-16T13:15:22Z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0x0101006AC3DA08670B465CB1DC34559DCF89E5006512479A59E1B449AE3FA06B3EDCB396</vt:lpwstr>
  </property>
  <property fmtid="{D5CDD505-2E9C-101B-9397-08002B2CF9AE}" pid="3" name="Bron">
    <vt:lpwstr/>
  </property>
  <property fmtid="{D5CDD505-2E9C-101B-9397-08002B2CF9AE}" pid="4" name="Language">
    <vt:lpwstr>English</vt:lpwstr>
  </property>
</Properties>
</file>